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e74770ab8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d04caf64446ec"/>
  </p:sldMasterIdLst>
  <p:sldIdLst>
    <p:sldId xmlns:r="http://schemas.openxmlformats.org/officeDocument/2006/relationships" id="256" r:id="R329677218bfe4789"/>
    <p:sldId xmlns:r="http://schemas.openxmlformats.org/officeDocument/2006/relationships" id="257" r:id="Re7626efa0e50433c"/>
    <p:sldId xmlns:r="http://schemas.openxmlformats.org/officeDocument/2006/relationships" id="258" r:id="R4af5a021e6164b69"/>
    <p:sldId xmlns:r="http://schemas.openxmlformats.org/officeDocument/2006/relationships" id="259" r:id="R8d141ae2b65a4899"/>
    <p:sldId xmlns:r="http://schemas.openxmlformats.org/officeDocument/2006/relationships" id="260" r:id="R2e1715a25b6c4747"/>
    <p:sldId xmlns:r="http://schemas.openxmlformats.org/officeDocument/2006/relationships" id="261" r:id="R80f93baae1644545"/>
    <p:sldId xmlns:r="http://schemas.openxmlformats.org/officeDocument/2006/relationships" id="262" r:id="R9c6451719900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04caf64446ec" /><Relationship Type="http://schemas.openxmlformats.org/officeDocument/2006/relationships/slide" Target="/ppt/slides/slide1.xml" Id="R329677218bfe4789" /><Relationship Type="http://schemas.openxmlformats.org/officeDocument/2006/relationships/slide" Target="/ppt/slides/slide2.xml" Id="Re7626efa0e50433c" /><Relationship Type="http://schemas.openxmlformats.org/officeDocument/2006/relationships/slide" Target="/ppt/slides/slide3.xml" Id="R4af5a021e6164b69" /><Relationship Type="http://schemas.openxmlformats.org/officeDocument/2006/relationships/slide" Target="/ppt/slides/slide4.xml" Id="R8d141ae2b65a4899" /><Relationship Type="http://schemas.openxmlformats.org/officeDocument/2006/relationships/slide" Target="/ppt/slides/slide5.xml" Id="R2e1715a25b6c4747" /><Relationship Type="http://schemas.openxmlformats.org/officeDocument/2006/relationships/slide" Target="/ppt/slides/slide6.xml" Id="R80f93baae1644545" /><Relationship Type="http://schemas.openxmlformats.org/officeDocument/2006/relationships/slide" Target="/ppt/slides/slide7.xml" Id="R9c6451719900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6c9141ef0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5f3bb99d4109" /><Relationship Type="http://schemas.openxmlformats.org/officeDocument/2006/relationships/theme" Target="/ppt/slideMasters/theme/theme1.xml" Id="Rdcffb9eb832f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55f3bb99d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774ff9f3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c3fe3c26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4c7cbe25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d968fba0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e8f12bc1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684ea2b6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bffc68d8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