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eca498b5548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c7abd31d8442e"/>
  </p:sldMasterIdLst>
  <p:sldIdLst>
    <p:sldId xmlns:r="http://schemas.openxmlformats.org/officeDocument/2006/relationships" id="256" r:id="R76751a62d68f409b"/>
    <p:sldId xmlns:r="http://schemas.openxmlformats.org/officeDocument/2006/relationships" id="257" r:id="R5da7cf442a0541fc"/>
    <p:sldId xmlns:r="http://schemas.openxmlformats.org/officeDocument/2006/relationships" id="258" r:id="R80e2162c6816411b"/>
    <p:sldId xmlns:r="http://schemas.openxmlformats.org/officeDocument/2006/relationships" id="259" r:id="R4595c49cf42f4ebf"/>
    <p:sldId xmlns:r="http://schemas.openxmlformats.org/officeDocument/2006/relationships" id="260" r:id="R9f53082cf9f54c6d"/>
    <p:sldId xmlns:r="http://schemas.openxmlformats.org/officeDocument/2006/relationships" id="261" r:id="R5c965b80c7fe43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c7abd31d8442e" /><Relationship Type="http://schemas.openxmlformats.org/officeDocument/2006/relationships/slide" Target="/ppt/slides/slide1.xml" Id="R76751a62d68f409b" /><Relationship Type="http://schemas.openxmlformats.org/officeDocument/2006/relationships/slide" Target="/ppt/slides/slide2.xml" Id="R5da7cf442a0541fc" /><Relationship Type="http://schemas.openxmlformats.org/officeDocument/2006/relationships/slide" Target="/ppt/slides/slide3.xml" Id="R80e2162c6816411b" /><Relationship Type="http://schemas.openxmlformats.org/officeDocument/2006/relationships/slide" Target="/ppt/slides/slide4.xml" Id="R4595c49cf42f4ebf" /><Relationship Type="http://schemas.openxmlformats.org/officeDocument/2006/relationships/slide" Target="/ppt/slides/slide5.xml" Id="R9f53082cf9f54c6d" /><Relationship Type="http://schemas.openxmlformats.org/officeDocument/2006/relationships/slide" Target="/ppt/slides/slide6.xml" Id="R5c965b80c7fe43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571489721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bc8e2d3334185" /><Relationship Type="http://schemas.openxmlformats.org/officeDocument/2006/relationships/theme" Target="/ppt/slideMasters/theme/theme1.xml" Id="Rdbebf176c1b4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bc8e2d33341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a779d758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ee70456dd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53fcf371c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e6313a44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ab3dcd0ae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16c530a81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Frankrigveien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1809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928 695 697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 HOLDING AS</a:t>
            </a:r>
          </a:p>
        </p:txBody>
      </p:sp>
    </p:spTree>
  </p:cSld>
  <p:clrMapOvr>
    <a:masterClrMapping xmlns:a="http://schemas.openxmlformats.org/drawingml/2006/main"/>
  </p:clrMapOvr>
</p:sld>
</file>