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71cda6fec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4c1c1d7664757"/>
  </p:sldMasterIdLst>
  <p:sldIdLst>
    <p:sldId xmlns:r="http://schemas.openxmlformats.org/officeDocument/2006/relationships" id="256" r:id="R0cba7067f05c47d3"/>
    <p:sldId xmlns:r="http://schemas.openxmlformats.org/officeDocument/2006/relationships" id="257" r:id="R4aa37f508dca4183"/>
    <p:sldId xmlns:r="http://schemas.openxmlformats.org/officeDocument/2006/relationships" id="258" r:id="R29e29ce5b03348c1"/>
    <p:sldId xmlns:r="http://schemas.openxmlformats.org/officeDocument/2006/relationships" id="259" r:id="R07ccbf48d04148ab"/>
    <p:sldId xmlns:r="http://schemas.openxmlformats.org/officeDocument/2006/relationships" id="260" r:id="R76e63d1491464421"/>
    <p:sldId xmlns:r="http://schemas.openxmlformats.org/officeDocument/2006/relationships" id="261" r:id="R6cb2960e87f64d0f"/>
    <p:sldId xmlns:r="http://schemas.openxmlformats.org/officeDocument/2006/relationships" id="262" r:id="R7e76cfe10bd4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4c1c1d7664757" /><Relationship Type="http://schemas.openxmlformats.org/officeDocument/2006/relationships/slide" Target="/ppt/slides/slide1.xml" Id="R0cba7067f05c47d3" /><Relationship Type="http://schemas.openxmlformats.org/officeDocument/2006/relationships/slide" Target="/ppt/slides/slide2.xml" Id="R4aa37f508dca4183" /><Relationship Type="http://schemas.openxmlformats.org/officeDocument/2006/relationships/slide" Target="/ppt/slides/slide3.xml" Id="R29e29ce5b03348c1" /><Relationship Type="http://schemas.openxmlformats.org/officeDocument/2006/relationships/slide" Target="/ppt/slides/slide4.xml" Id="R07ccbf48d04148ab" /><Relationship Type="http://schemas.openxmlformats.org/officeDocument/2006/relationships/slide" Target="/ppt/slides/slide5.xml" Id="R76e63d1491464421" /><Relationship Type="http://schemas.openxmlformats.org/officeDocument/2006/relationships/slide" Target="/ppt/slides/slide6.xml" Id="R6cb2960e87f64d0f" /><Relationship Type="http://schemas.openxmlformats.org/officeDocument/2006/relationships/slide" Target="/ppt/slides/slide7.xml" Id="R7e76cfe10bd4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a62baf568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6034d8d94b76" /><Relationship Type="http://schemas.openxmlformats.org/officeDocument/2006/relationships/theme" Target="/ppt/slideMasters/theme/theme1.xml" Id="R00ce68d5dfe6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b6034d8d9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af82d2f5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b1509189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dc222f56d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7bf40dc9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7df12265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9746e49b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cc03ff21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