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534192523444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56a350ca3c4556"/>
  </p:sldMasterIdLst>
  <p:sldIdLst>
    <p:sldId xmlns:r="http://schemas.openxmlformats.org/officeDocument/2006/relationships" id="256" r:id="Rbea6a2e87a174697"/>
    <p:sldId xmlns:r="http://schemas.openxmlformats.org/officeDocument/2006/relationships" id="257" r:id="Refa914cda35943a4"/>
    <p:sldId xmlns:r="http://schemas.openxmlformats.org/officeDocument/2006/relationships" id="258" r:id="R293d929258b343e9"/>
    <p:sldId xmlns:r="http://schemas.openxmlformats.org/officeDocument/2006/relationships" id="259" r:id="R5fdb8ab6983c45b8"/>
    <p:sldId xmlns:r="http://schemas.openxmlformats.org/officeDocument/2006/relationships" id="260" r:id="R6c7ebf25da1a4a9c"/>
    <p:sldId xmlns:r="http://schemas.openxmlformats.org/officeDocument/2006/relationships" id="261" r:id="R2073d62714f9401d"/>
    <p:sldId xmlns:r="http://schemas.openxmlformats.org/officeDocument/2006/relationships" id="262" r:id="Raa68a87c7c7046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56a350ca3c4556" /><Relationship Type="http://schemas.openxmlformats.org/officeDocument/2006/relationships/slide" Target="/ppt/slides/slide1.xml" Id="Rbea6a2e87a174697" /><Relationship Type="http://schemas.openxmlformats.org/officeDocument/2006/relationships/slide" Target="/ppt/slides/slide2.xml" Id="Refa914cda35943a4" /><Relationship Type="http://schemas.openxmlformats.org/officeDocument/2006/relationships/slide" Target="/ppt/slides/slide3.xml" Id="R293d929258b343e9" /><Relationship Type="http://schemas.openxmlformats.org/officeDocument/2006/relationships/slide" Target="/ppt/slides/slide4.xml" Id="R5fdb8ab6983c45b8" /><Relationship Type="http://schemas.openxmlformats.org/officeDocument/2006/relationships/slide" Target="/ppt/slides/slide5.xml" Id="R6c7ebf25da1a4a9c" /><Relationship Type="http://schemas.openxmlformats.org/officeDocument/2006/relationships/slide" Target="/ppt/slides/slide6.xml" Id="R2073d62714f9401d" /><Relationship Type="http://schemas.openxmlformats.org/officeDocument/2006/relationships/slide" Target="/ppt/slides/slide7.xml" Id="Raa68a87c7c7046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9febedf94e40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854778be540d5" /><Relationship Type="http://schemas.openxmlformats.org/officeDocument/2006/relationships/theme" Target="/ppt/slideMasters/theme/theme1.xml" Id="R8e39301daad34d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7854778be540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676a2fd7c4d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177467dd241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27a1b17c34f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08d11a9634b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a852af2664e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7218d7e914b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4f547e4984e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SKEIDE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SKEIDE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3 652 400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2 646 264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2 622 341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2 693 665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4 353 785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SKEIDE ROALD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Eikervei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928 793 079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