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ac6d1f7b9e40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74322d4c2b4408"/>
  </p:sldMasterIdLst>
  <p:sldIdLst>
    <p:sldId xmlns:r="http://schemas.openxmlformats.org/officeDocument/2006/relationships" id="256" r:id="R3f62706525414628"/>
    <p:sldId xmlns:r="http://schemas.openxmlformats.org/officeDocument/2006/relationships" id="257" r:id="Rcd60d5bc015948ef"/>
    <p:sldId xmlns:r="http://schemas.openxmlformats.org/officeDocument/2006/relationships" id="258" r:id="Rb9489bf6e8f14514"/>
    <p:sldId xmlns:r="http://schemas.openxmlformats.org/officeDocument/2006/relationships" id="259" r:id="Rdb62f53310684462"/>
    <p:sldId xmlns:r="http://schemas.openxmlformats.org/officeDocument/2006/relationships" id="260" r:id="R027488f4184a42b9"/>
    <p:sldId xmlns:r="http://schemas.openxmlformats.org/officeDocument/2006/relationships" id="261" r:id="R40e6911b49d6419f"/>
    <p:sldId xmlns:r="http://schemas.openxmlformats.org/officeDocument/2006/relationships" id="262" r:id="Rfa318a27b53949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4322d4c2b4408" /><Relationship Type="http://schemas.openxmlformats.org/officeDocument/2006/relationships/slide" Target="/ppt/slides/slide1.xml" Id="R3f62706525414628" /><Relationship Type="http://schemas.openxmlformats.org/officeDocument/2006/relationships/slide" Target="/ppt/slides/slide2.xml" Id="Rcd60d5bc015948ef" /><Relationship Type="http://schemas.openxmlformats.org/officeDocument/2006/relationships/slide" Target="/ppt/slides/slide3.xml" Id="Rb9489bf6e8f14514" /><Relationship Type="http://schemas.openxmlformats.org/officeDocument/2006/relationships/slide" Target="/ppt/slides/slide4.xml" Id="Rdb62f53310684462" /><Relationship Type="http://schemas.openxmlformats.org/officeDocument/2006/relationships/slide" Target="/ppt/slides/slide5.xml" Id="R027488f4184a42b9" /><Relationship Type="http://schemas.openxmlformats.org/officeDocument/2006/relationships/slide" Target="/ppt/slides/slide6.xml" Id="R40e6911b49d6419f" /><Relationship Type="http://schemas.openxmlformats.org/officeDocument/2006/relationships/slide" Target="/ppt/slides/slide7.xml" Id="Rfa318a27b53949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001a2ea3741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f1cb250064754" /><Relationship Type="http://schemas.openxmlformats.org/officeDocument/2006/relationships/theme" Target="/ppt/slideMasters/theme/theme1.xml" Id="R1e8692544ba44f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cf1cb2500647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ad3271be846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1d90a3a4140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a6902bed24c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be008e35548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7d09da8c849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f6b48dde34a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bbc04a38340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1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2 977 742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21 743 771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21 773 072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ALBRETSEN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928 843 858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1 AS</a:t>
            </a:r>
          </a:p>
        </p:txBody>
      </p:sp>
    </p:spTree>
  </p:cSld>
  <p:clrMapOvr>
    <a:masterClrMapping xmlns:a="http://schemas.openxmlformats.org/drawingml/2006/main"/>
  </p:clrMapOvr>
</p:sld>
</file>