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b6b45b7574a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c8fbe9a6d44fe2"/>
  </p:sldMasterIdLst>
  <p:sldIdLst>
    <p:sldId xmlns:r="http://schemas.openxmlformats.org/officeDocument/2006/relationships" id="256" r:id="R703c763232134575"/>
    <p:sldId xmlns:r="http://schemas.openxmlformats.org/officeDocument/2006/relationships" id="257" r:id="R1cb5dda1125d4f8b"/>
    <p:sldId xmlns:r="http://schemas.openxmlformats.org/officeDocument/2006/relationships" id="258" r:id="R38082cbfa84446c5"/>
    <p:sldId xmlns:r="http://schemas.openxmlformats.org/officeDocument/2006/relationships" id="259" r:id="R54af62a94e174257"/>
    <p:sldId xmlns:r="http://schemas.openxmlformats.org/officeDocument/2006/relationships" id="260" r:id="R01bc5de924534621"/>
    <p:sldId xmlns:r="http://schemas.openxmlformats.org/officeDocument/2006/relationships" id="261" r:id="Ra7e9e220fd5a48da"/>
    <p:sldId xmlns:r="http://schemas.openxmlformats.org/officeDocument/2006/relationships" id="262" r:id="R5125115b8d94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8fbe9a6d44fe2" /><Relationship Type="http://schemas.openxmlformats.org/officeDocument/2006/relationships/slide" Target="/ppt/slides/slide1.xml" Id="R703c763232134575" /><Relationship Type="http://schemas.openxmlformats.org/officeDocument/2006/relationships/slide" Target="/ppt/slides/slide2.xml" Id="R1cb5dda1125d4f8b" /><Relationship Type="http://schemas.openxmlformats.org/officeDocument/2006/relationships/slide" Target="/ppt/slides/slide3.xml" Id="R38082cbfa84446c5" /><Relationship Type="http://schemas.openxmlformats.org/officeDocument/2006/relationships/slide" Target="/ppt/slides/slide4.xml" Id="R54af62a94e174257" /><Relationship Type="http://schemas.openxmlformats.org/officeDocument/2006/relationships/slide" Target="/ppt/slides/slide5.xml" Id="R01bc5de924534621" /><Relationship Type="http://schemas.openxmlformats.org/officeDocument/2006/relationships/slide" Target="/ppt/slides/slide6.xml" Id="Ra7e9e220fd5a48da" /><Relationship Type="http://schemas.openxmlformats.org/officeDocument/2006/relationships/slide" Target="/ppt/slides/slide7.xml" Id="R5125115b8d94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bece55a2a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87e203aa54c88" /><Relationship Type="http://schemas.openxmlformats.org/officeDocument/2006/relationships/theme" Target="/ppt/slideMasters/theme/theme1.xml" Id="R1d05c47b1135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87e203aa5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95d75e405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b33c265ee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ae284beb3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ec5fce470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c706f9c18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325d4759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c154d4fbf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17 956 348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17 972 024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ALBRETSEN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928 843 866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