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2a3c9be8a74b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906510c84347b3"/>
  </p:sldMasterIdLst>
  <p:sldIdLst>
    <p:sldId xmlns:r="http://schemas.openxmlformats.org/officeDocument/2006/relationships" id="256" r:id="R788e410d5a0b4d93"/>
    <p:sldId xmlns:r="http://schemas.openxmlformats.org/officeDocument/2006/relationships" id="257" r:id="Rdc925b08d1224dae"/>
    <p:sldId xmlns:r="http://schemas.openxmlformats.org/officeDocument/2006/relationships" id="258" r:id="Raf5a62417a04460d"/>
    <p:sldId xmlns:r="http://schemas.openxmlformats.org/officeDocument/2006/relationships" id="259" r:id="R7e17c96f951a4b9e"/>
    <p:sldId xmlns:r="http://schemas.openxmlformats.org/officeDocument/2006/relationships" id="260" r:id="R2c0439357fc746db"/>
    <p:sldId xmlns:r="http://schemas.openxmlformats.org/officeDocument/2006/relationships" id="261" r:id="R9f5a5447a8ee4d16"/>
    <p:sldId xmlns:r="http://schemas.openxmlformats.org/officeDocument/2006/relationships" id="262" r:id="R597a7723c6714d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906510c84347b3" /><Relationship Type="http://schemas.openxmlformats.org/officeDocument/2006/relationships/slide" Target="/ppt/slides/slide1.xml" Id="R788e410d5a0b4d93" /><Relationship Type="http://schemas.openxmlformats.org/officeDocument/2006/relationships/slide" Target="/ppt/slides/slide2.xml" Id="Rdc925b08d1224dae" /><Relationship Type="http://schemas.openxmlformats.org/officeDocument/2006/relationships/slide" Target="/ppt/slides/slide3.xml" Id="Raf5a62417a04460d" /><Relationship Type="http://schemas.openxmlformats.org/officeDocument/2006/relationships/slide" Target="/ppt/slides/slide4.xml" Id="R7e17c96f951a4b9e" /><Relationship Type="http://schemas.openxmlformats.org/officeDocument/2006/relationships/slide" Target="/ppt/slides/slide5.xml" Id="R2c0439357fc746db" /><Relationship Type="http://schemas.openxmlformats.org/officeDocument/2006/relationships/slide" Target="/ppt/slides/slide6.xml" Id="R9f5a5447a8ee4d16" /><Relationship Type="http://schemas.openxmlformats.org/officeDocument/2006/relationships/slide" Target="/ppt/slides/slide7.xml" Id="R597a7723c6714d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6745b99514e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b54b8639047e6" /><Relationship Type="http://schemas.openxmlformats.org/officeDocument/2006/relationships/theme" Target="/ppt/slideMasters/theme/theme1.xml" Id="R5de09192fb594b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db54b8639047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e6c678f1c45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4f2ba9e34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0ff305105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1043536114a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4ee29e231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8ba4a9d241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f564cab25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