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ba78c57da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91ea2a2144575"/>
  </p:sldMasterIdLst>
  <p:sldIdLst>
    <p:sldId xmlns:r="http://schemas.openxmlformats.org/officeDocument/2006/relationships" id="256" r:id="Rf2d896768a2d4349"/>
    <p:sldId xmlns:r="http://schemas.openxmlformats.org/officeDocument/2006/relationships" id="257" r:id="Rb4bc29a326144d04"/>
    <p:sldId xmlns:r="http://schemas.openxmlformats.org/officeDocument/2006/relationships" id="258" r:id="R48c85cba534b4148"/>
    <p:sldId xmlns:r="http://schemas.openxmlformats.org/officeDocument/2006/relationships" id="259" r:id="R50a6a69fe366480f"/>
    <p:sldId xmlns:r="http://schemas.openxmlformats.org/officeDocument/2006/relationships" id="260" r:id="R68bfe58cc3194753"/>
    <p:sldId xmlns:r="http://schemas.openxmlformats.org/officeDocument/2006/relationships" id="261" r:id="R5a6e55caab43463e"/>
    <p:sldId xmlns:r="http://schemas.openxmlformats.org/officeDocument/2006/relationships" id="262" r:id="R0af694dcdb5d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91ea2a2144575" /><Relationship Type="http://schemas.openxmlformats.org/officeDocument/2006/relationships/slide" Target="/ppt/slides/slide1.xml" Id="Rf2d896768a2d4349" /><Relationship Type="http://schemas.openxmlformats.org/officeDocument/2006/relationships/slide" Target="/ppt/slides/slide2.xml" Id="Rb4bc29a326144d04" /><Relationship Type="http://schemas.openxmlformats.org/officeDocument/2006/relationships/slide" Target="/ppt/slides/slide3.xml" Id="R48c85cba534b4148" /><Relationship Type="http://schemas.openxmlformats.org/officeDocument/2006/relationships/slide" Target="/ppt/slides/slide4.xml" Id="R50a6a69fe366480f" /><Relationship Type="http://schemas.openxmlformats.org/officeDocument/2006/relationships/slide" Target="/ppt/slides/slide5.xml" Id="R68bfe58cc3194753" /><Relationship Type="http://schemas.openxmlformats.org/officeDocument/2006/relationships/slide" Target="/ppt/slides/slide6.xml" Id="R5a6e55caab43463e" /><Relationship Type="http://schemas.openxmlformats.org/officeDocument/2006/relationships/slide" Target="/ppt/slides/slide7.xml" Id="R0af694dcdb5d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f5761ee10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f6590712428e" /><Relationship Type="http://schemas.openxmlformats.org/officeDocument/2006/relationships/theme" Target="/ppt/slideMasters/theme/theme1.xml" Id="Rdb032cc77b7f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8f6590712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c8b3809a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30088969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bf120834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737b1db2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8622747d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0d930faa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d2459e58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