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89070c375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a2bd2c94e4b08"/>
  </p:sldMasterIdLst>
  <p:sldIdLst>
    <p:sldId xmlns:r="http://schemas.openxmlformats.org/officeDocument/2006/relationships" id="256" r:id="R396bbbd9f0fc4a5b"/>
    <p:sldId xmlns:r="http://schemas.openxmlformats.org/officeDocument/2006/relationships" id="257" r:id="R49aecaa62ed34ef1"/>
    <p:sldId xmlns:r="http://schemas.openxmlformats.org/officeDocument/2006/relationships" id="258" r:id="Rf5d0343796e2426a"/>
    <p:sldId xmlns:r="http://schemas.openxmlformats.org/officeDocument/2006/relationships" id="259" r:id="R4004a24ba89b456d"/>
    <p:sldId xmlns:r="http://schemas.openxmlformats.org/officeDocument/2006/relationships" id="260" r:id="R187af2760cba4437"/>
    <p:sldId xmlns:r="http://schemas.openxmlformats.org/officeDocument/2006/relationships" id="261" r:id="Ra85ac451385540ba"/>
    <p:sldId xmlns:r="http://schemas.openxmlformats.org/officeDocument/2006/relationships" id="262" r:id="R35f849e7246c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a2bd2c94e4b08" /><Relationship Type="http://schemas.openxmlformats.org/officeDocument/2006/relationships/slide" Target="/ppt/slides/slide1.xml" Id="R396bbbd9f0fc4a5b" /><Relationship Type="http://schemas.openxmlformats.org/officeDocument/2006/relationships/slide" Target="/ppt/slides/slide2.xml" Id="R49aecaa62ed34ef1" /><Relationship Type="http://schemas.openxmlformats.org/officeDocument/2006/relationships/slide" Target="/ppt/slides/slide3.xml" Id="Rf5d0343796e2426a" /><Relationship Type="http://schemas.openxmlformats.org/officeDocument/2006/relationships/slide" Target="/ppt/slides/slide4.xml" Id="R4004a24ba89b456d" /><Relationship Type="http://schemas.openxmlformats.org/officeDocument/2006/relationships/slide" Target="/ppt/slides/slide5.xml" Id="R187af2760cba4437" /><Relationship Type="http://schemas.openxmlformats.org/officeDocument/2006/relationships/slide" Target="/ppt/slides/slide6.xml" Id="Ra85ac451385540ba" /><Relationship Type="http://schemas.openxmlformats.org/officeDocument/2006/relationships/slide" Target="/ppt/slides/slide7.xml" Id="R35f849e7246c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15e3dd22a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67dca4c24d88" /><Relationship Type="http://schemas.openxmlformats.org/officeDocument/2006/relationships/theme" Target="/ppt/slideMasters/theme/theme1.xml" Id="Rfec893a19464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b67dca4c2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4924f7af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ecac58844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42fd97b0b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b742caf9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e437cabba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c396c97ad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37b0406a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