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5340ecfaf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2e344ab104361"/>
  </p:sldMasterIdLst>
  <p:sldIdLst>
    <p:sldId xmlns:r="http://schemas.openxmlformats.org/officeDocument/2006/relationships" id="256" r:id="R3232a05cbbbb449b"/>
    <p:sldId xmlns:r="http://schemas.openxmlformats.org/officeDocument/2006/relationships" id="257" r:id="Rb73a5b2e6f894b62"/>
    <p:sldId xmlns:r="http://schemas.openxmlformats.org/officeDocument/2006/relationships" id="258" r:id="Rfa4a8b944db04fd0"/>
    <p:sldId xmlns:r="http://schemas.openxmlformats.org/officeDocument/2006/relationships" id="259" r:id="R606b5581f10f4cb8"/>
    <p:sldId xmlns:r="http://schemas.openxmlformats.org/officeDocument/2006/relationships" id="260" r:id="R2d5cb668cb8b403e"/>
    <p:sldId xmlns:r="http://schemas.openxmlformats.org/officeDocument/2006/relationships" id="261" r:id="R2b10177cf41d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2e344ab104361" /><Relationship Type="http://schemas.openxmlformats.org/officeDocument/2006/relationships/slide" Target="/ppt/slides/slide1.xml" Id="R3232a05cbbbb449b" /><Relationship Type="http://schemas.openxmlformats.org/officeDocument/2006/relationships/slide" Target="/ppt/slides/slide2.xml" Id="Rb73a5b2e6f894b62" /><Relationship Type="http://schemas.openxmlformats.org/officeDocument/2006/relationships/slide" Target="/ppt/slides/slide3.xml" Id="Rfa4a8b944db04fd0" /><Relationship Type="http://schemas.openxmlformats.org/officeDocument/2006/relationships/slide" Target="/ppt/slides/slide4.xml" Id="R606b5581f10f4cb8" /><Relationship Type="http://schemas.openxmlformats.org/officeDocument/2006/relationships/slide" Target="/ppt/slides/slide5.xml" Id="R2d5cb668cb8b403e" /><Relationship Type="http://schemas.openxmlformats.org/officeDocument/2006/relationships/slide" Target="/ppt/slides/slide6.xml" Id="R2b10177cf41d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96dbd9a02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ad7253bc4e6f" /><Relationship Type="http://schemas.openxmlformats.org/officeDocument/2006/relationships/theme" Target="/ppt/slideMasters/theme/theme1.xml" Id="R23a85c568997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aad7253bc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3ea9af98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fb0939ce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71ca1ac0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6b4697c7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c59f00ca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43dbbff2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