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d81c89ebe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724033eea45fd"/>
  </p:sldMasterIdLst>
  <p:sldIdLst>
    <p:sldId xmlns:r="http://schemas.openxmlformats.org/officeDocument/2006/relationships" id="256" r:id="R71be9123d5044852"/>
    <p:sldId xmlns:r="http://schemas.openxmlformats.org/officeDocument/2006/relationships" id="257" r:id="Rc9c305f124de466f"/>
    <p:sldId xmlns:r="http://schemas.openxmlformats.org/officeDocument/2006/relationships" id="258" r:id="Rd301bf44633f488d"/>
    <p:sldId xmlns:r="http://schemas.openxmlformats.org/officeDocument/2006/relationships" id="259" r:id="Re59f9e56e114480e"/>
    <p:sldId xmlns:r="http://schemas.openxmlformats.org/officeDocument/2006/relationships" id="260" r:id="Rb431096f99634f5a"/>
    <p:sldId xmlns:r="http://schemas.openxmlformats.org/officeDocument/2006/relationships" id="261" r:id="R1b5a2cfc22564984"/>
    <p:sldId xmlns:r="http://schemas.openxmlformats.org/officeDocument/2006/relationships" id="262" r:id="R34134bc7fa1b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724033eea45fd" /><Relationship Type="http://schemas.openxmlformats.org/officeDocument/2006/relationships/slide" Target="/ppt/slides/slide1.xml" Id="R71be9123d5044852" /><Relationship Type="http://schemas.openxmlformats.org/officeDocument/2006/relationships/slide" Target="/ppt/slides/slide2.xml" Id="Rc9c305f124de466f" /><Relationship Type="http://schemas.openxmlformats.org/officeDocument/2006/relationships/slide" Target="/ppt/slides/slide3.xml" Id="Rd301bf44633f488d" /><Relationship Type="http://schemas.openxmlformats.org/officeDocument/2006/relationships/slide" Target="/ppt/slides/slide4.xml" Id="Re59f9e56e114480e" /><Relationship Type="http://schemas.openxmlformats.org/officeDocument/2006/relationships/slide" Target="/ppt/slides/slide5.xml" Id="Rb431096f99634f5a" /><Relationship Type="http://schemas.openxmlformats.org/officeDocument/2006/relationships/slide" Target="/ppt/slides/slide6.xml" Id="R1b5a2cfc22564984" /><Relationship Type="http://schemas.openxmlformats.org/officeDocument/2006/relationships/slide" Target="/ppt/slides/slide7.xml" Id="R34134bc7fa1b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a3d1d2f11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f9587cc043ab" /><Relationship Type="http://schemas.openxmlformats.org/officeDocument/2006/relationships/theme" Target="/ppt/slideMasters/theme/theme1.xml" Id="Rfcab8fcb0f7c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5f9587cc0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6d90c602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00570e48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89e34eb9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eac1f086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cd510ae86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b2e1cdf1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1360ffd0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