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a3a1e9ee3847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d3e87cfcba4b8d"/>
  </p:sldMasterIdLst>
  <p:sldIdLst>
    <p:sldId xmlns:r="http://schemas.openxmlformats.org/officeDocument/2006/relationships" id="256" r:id="R2158b8fac8284d00"/>
    <p:sldId xmlns:r="http://schemas.openxmlformats.org/officeDocument/2006/relationships" id="257" r:id="Rb8f9864b076e4874"/>
    <p:sldId xmlns:r="http://schemas.openxmlformats.org/officeDocument/2006/relationships" id="258" r:id="Re84f5bc60d674319"/>
    <p:sldId xmlns:r="http://schemas.openxmlformats.org/officeDocument/2006/relationships" id="259" r:id="Rfd9cef6183a84177"/>
    <p:sldId xmlns:r="http://schemas.openxmlformats.org/officeDocument/2006/relationships" id="260" r:id="Ra9dbce6007524f99"/>
    <p:sldId xmlns:r="http://schemas.openxmlformats.org/officeDocument/2006/relationships" id="261" r:id="R1293b419e4f54118"/>
    <p:sldId xmlns:r="http://schemas.openxmlformats.org/officeDocument/2006/relationships" id="262" r:id="Rf91e3a1a82b24a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d3e87cfcba4b8d" /><Relationship Type="http://schemas.openxmlformats.org/officeDocument/2006/relationships/slide" Target="/ppt/slides/slide1.xml" Id="R2158b8fac8284d00" /><Relationship Type="http://schemas.openxmlformats.org/officeDocument/2006/relationships/slide" Target="/ppt/slides/slide2.xml" Id="Rb8f9864b076e4874" /><Relationship Type="http://schemas.openxmlformats.org/officeDocument/2006/relationships/slide" Target="/ppt/slides/slide3.xml" Id="Re84f5bc60d674319" /><Relationship Type="http://schemas.openxmlformats.org/officeDocument/2006/relationships/slide" Target="/ppt/slides/slide4.xml" Id="Rfd9cef6183a84177" /><Relationship Type="http://schemas.openxmlformats.org/officeDocument/2006/relationships/slide" Target="/ppt/slides/slide5.xml" Id="Ra9dbce6007524f99" /><Relationship Type="http://schemas.openxmlformats.org/officeDocument/2006/relationships/slide" Target="/ppt/slides/slide6.xml" Id="R1293b419e4f54118" /><Relationship Type="http://schemas.openxmlformats.org/officeDocument/2006/relationships/slide" Target="/ppt/slides/slide7.xml" Id="Rf91e3a1a82b24a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43e0b71a8d47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7db9a2002434e" /><Relationship Type="http://schemas.openxmlformats.org/officeDocument/2006/relationships/theme" Target="/ppt/slideMasters/theme/theme1.xml" Id="R51bb678ddeb94d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b7db9a200243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6fa5e6ccf49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648ca8ddb43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4dcbfd24f4d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c9d405ce24c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0ce4dda2a4a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8bf5712fe4d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ee23bff4549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HOLDING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HOLDING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HOLDING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HOLDING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HOLDING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HOLDING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−143 137 000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844 535 000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4 286 787 000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4 807 709 000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HOLDING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CHRISTEN SVEAAS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HOLDING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Dokkveien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929 060 261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HOLDING</a:t>
            </a:r>
          </a:p>
        </p:txBody>
      </p:sp>
    </p:spTree>
  </p:cSld>
  <p:clrMapOvr>
    <a:masterClrMapping xmlns:a="http://schemas.openxmlformats.org/drawingml/2006/main"/>
  </p:clrMapOvr>
</p:sld>
</file>