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78e6c0864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2a0ff636f474c"/>
  </p:sldMasterIdLst>
  <p:sldIdLst>
    <p:sldId xmlns:r="http://schemas.openxmlformats.org/officeDocument/2006/relationships" id="256" r:id="Rb5a719c11acb4b44"/>
    <p:sldId xmlns:r="http://schemas.openxmlformats.org/officeDocument/2006/relationships" id="257" r:id="Rdeb3143de3b1424f"/>
    <p:sldId xmlns:r="http://schemas.openxmlformats.org/officeDocument/2006/relationships" id="258" r:id="R99faeae73ccf4f1b"/>
    <p:sldId xmlns:r="http://schemas.openxmlformats.org/officeDocument/2006/relationships" id="259" r:id="Rd834130799264a87"/>
    <p:sldId xmlns:r="http://schemas.openxmlformats.org/officeDocument/2006/relationships" id="260" r:id="Rad2ac4aadeeb4ea4"/>
    <p:sldId xmlns:r="http://schemas.openxmlformats.org/officeDocument/2006/relationships" id="261" r:id="R009b480d36514674"/>
    <p:sldId xmlns:r="http://schemas.openxmlformats.org/officeDocument/2006/relationships" id="262" r:id="R8535da75b83142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2a0ff636f474c" /><Relationship Type="http://schemas.openxmlformats.org/officeDocument/2006/relationships/slide" Target="/ppt/slides/slide1.xml" Id="Rb5a719c11acb4b44" /><Relationship Type="http://schemas.openxmlformats.org/officeDocument/2006/relationships/slide" Target="/ppt/slides/slide2.xml" Id="Rdeb3143de3b1424f" /><Relationship Type="http://schemas.openxmlformats.org/officeDocument/2006/relationships/slide" Target="/ppt/slides/slide3.xml" Id="R99faeae73ccf4f1b" /><Relationship Type="http://schemas.openxmlformats.org/officeDocument/2006/relationships/slide" Target="/ppt/slides/slide4.xml" Id="Rd834130799264a87" /><Relationship Type="http://schemas.openxmlformats.org/officeDocument/2006/relationships/slide" Target="/ppt/slides/slide5.xml" Id="Rad2ac4aadeeb4ea4" /><Relationship Type="http://schemas.openxmlformats.org/officeDocument/2006/relationships/slide" Target="/ppt/slides/slide6.xml" Id="R009b480d36514674" /><Relationship Type="http://schemas.openxmlformats.org/officeDocument/2006/relationships/slide" Target="/ppt/slides/slide7.xml" Id="R8535da75b83142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ba69ceb97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4f78e610f4bbd" /><Relationship Type="http://schemas.openxmlformats.org/officeDocument/2006/relationships/theme" Target="/ppt/slideMasters/theme/theme1.xml" Id="R60c6cc9a2f90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4f78e610f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b84521c5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daf18cf5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6f839af96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5d37eb8e9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70a14264a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506c8267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e8249b4b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MEINERTY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10 119 998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12 146 003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Brøtsøveien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MEINERTY INVEST AS</a:t>
            </a:r>
          </a:p>
        </p:txBody>
      </p:sp>
    </p:spTree>
  </p:cSld>
  <p:clrMapOvr>
    <a:masterClrMapping xmlns:a="http://schemas.openxmlformats.org/drawingml/2006/main"/>
  </p:clrMapOvr>
</p:sld>
</file>