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035891c75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e095924834cbc"/>
  </p:sldMasterIdLst>
  <p:sldIdLst>
    <p:sldId xmlns:r="http://schemas.openxmlformats.org/officeDocument/2006/relationships" id="256" r:id="R79a00e74151a4b44"/>
    <p:sldId xmlns:r="http://schemas.openxmlformats.org/officeDocument/2006/relationships" id="257" r:id="R04f085dfe72d48d9"/>
    <p:sldId xmlns:r="http://schemas.openxmlformats.org/officeDocument/2006/relationships" id="258" r:id="Rbf9f0c8c8f25483d"/>
    <p:sldId xmlns:r="http://schemas.openxmlformats.org/officeDocument/2006/relationships" id="259" r:id="R273ec99ac31f4d99"/>
    <p:sldId xmlns:r="http://schemas.openxmlformats.org/officeDocument/2006/relationships" id="260" r:id="R9b9ff4c92d624056"/>
    <p:sldId xmlns:r="http://schemas.openxmlformats.org/officeDocument/2006/relationships" id="261" r:id="R554a4680dc9d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e095924834cbc" /><Relationship Type="http://schemas.openxmlformats.org/officeDocument/2006/relationships/slide" Target="/ppt/slides/slide1.xml" Id="R79a00e74151a4b44" /><Relationship Type="http://schemas.openxmlformats.org/officeDocument/2006/relationships/slide" Target="/ppt/slides/slide2.xml" Id="R04f085dfe72d48d9" /><Relationship Type="http://schemas.openxmlformats.org/officeDocument/2006/relationships/slide" Target="/ppt/slides/slide3.xml" Id="Rbf9f0c8c8f25483d" /><Relationship Type="http://schemas.openxmlformats.org/officeDocument/2006/relationships/slide" Target="/ppt/slides/slide4.xml" Id="R273ec99ac31f4d99" /><Relationship Type="http://schemas.openxmlformats.org/officeDocument/2006/relationships/slide" Target="/ppt/slides/slide5.xml" Id="R9b9ff4c92d624056" /><Relationship Type="http://schemas.openxmlformats.org/officeDocument/2006/relationships/slide" Target="/ppt/slides/slide6.xml" Id="R554a4680dc9d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d6159094e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5933ed47a43da" /><Relationship Type="http://schemas.openxmlformats.org/officeDocument/2006/relationships/theme" Target="/ppt/slideMasters/theme/theme1.xml" Id="R52eaf385583d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f5933ed47a43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78b74df67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9f390f8f42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93708e32b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ddc14ecd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a9f3517e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4093cc89c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DAHLSTRØEN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929 086 554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DAHLSTRØEN HOLDING AS</a:t>
            </a:r>
          </a:p>
        </p:txBody>
      </p:sp>
    </p:spTree>
  </p:cSld>
  <p:clrMapOvr>
    <a:masterClrMapping xmlns:a="http://schemas.openxmlformats.org/drawingml/2006/main"/>
  </p:clrMapOvr>
</p:sld>
</file>