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f2901ce02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3bc3012364e62"/>
  </p:sldMasterIdLst>
  <p:sldIdLst>
    <p:sldId xmlns:r="http://schemas.openxmlformats.org/officeDocument/2006/relationships" id="256" r:id="R3c30127087fb4350"/>
    <p:sldId xmlns:r="http://schemas.openxmlformats.org/officeDocument/2006/relationships" id="257" r:id="R7ef71685ef8841d7"/>
    <p:sldId xmlns:r="http://schemas.openxmlformats.org/officeDocument/2006/relationships" id="258" r:id="Rdb56883e1ce04807"/>
    <p:sldId xmlns:r="http://schemas.openxmlformats.org/officeDocument/2006/relationships" id="259" r:id="R501ce5317d9f4f66"/>
    <p:sldId xmlns:r="http://schemas.openxmlformats.org/officeDocument/2006/relationships" id="260" r:id="R59fa13f03f8c4f95"/>
    <p:sldId xmlns:r="http://schemas.openxmlformats.org/officeDocument/2006/relationships" id="261" r:id="R002450513a514243"/>
    <p:sldId xmlns:r="http://schemas.openxmlformats.org/officeDocument/2006/relationships" id="262" r:id="Rfff50f4d0feb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3bc3012364e62" /><Relationship Type="http://schemas.openxmlformats.org/officeDocument/2006/relationships/slide" Target="/ppt/slides/slide1.xml" Id="R3c30127087fb4350" /><Relationship Type="http://schemas.openxmlformats.org/officeDocument/2006/relationships/slide" Target="/ppt/slides/slide2.xml" Id="R7ef71685ef8841d7" /><Relationship Type="http://schemas.openxmlformats.org/officeDocument/2006/relationships/slide" Target="/ppt/slides/slide3.xml" Id="Rdb56883e1ce04807" /><Relationship Type="http://schemas.openxmlformats.org/officeDocument/2006/relationships/slide" Target="/ppt/slides/slide4.xml" Id="R501ce5317d9f4f66" /><Relationship Type="http://schemas.openxmlformats.org/officeDocument/2006/relationships/slide" Target="/ppt/slides/slide5.xml" Id="R59fa13f03f8c4f95" /><Relationship Type="http://schemas.openxmlformats.org/officeDocument/2006/relationships/slide" Target="/ppt/slides/slide6.xml" Id="R002450513a514243" /><Relationship Type="http://schemas.openxmlformats.org/officeDocument/2006/relationships/slide" Target="/ppt/slides/slide7.xml" Id="Rfff50f4d0feb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9be43ab11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e40a04ecc4a54" /><Relationship Type="http://schemas.openxmlformats.org/officeDocument/2006/relationships/theme" Target="/ppt/slideMasters/theme/theme1.xml" Id="R535bac736f1e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e40a04ecc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566094b76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ce0f3e34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3f26620e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0c0a2ea9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f269c5ba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17aa96ea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fed6d01a8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