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abf339763e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a4d97aef8489b"/>
  </p:sldMasterIdLst>
  <p:sldIdLst>
    <p:sldId xmlns:r="http://schemas.openxmlformats.org/officeDocument/2006/relationships" id="256" r:id="R846da5cd005a4698"/>
    <p:sldId xmlns:r="http://schemas.openxmlformats.org/officeDocument/2006/relationships" id="257" r:id="Rc7152d9ee16344c0"/>
    <p:sldId xmlns:r="http://schemas.openxmlformats.org/officeDocument/2006/relationships" id="258" r:id="Re74455d9049e46d0"/>
    <p:sldId xmlns:r="http://schemas.openxmlformats.org/officeDocument/2006/relationships" id="259" r:id="Rb95ae8f8cc6949ef"/>
    <p:sldId xmlns:r="http://schemas.openxmlformats.org/officeDocument/2006/relationships" id="260" r:id="Rf52fb6757ca248e4"/>
    <p:sldId xmlns:r="http://schemas.openxmlformats.org/officeDocument/2006/relationships" id="261" r:id="R9f13976262944f8e"/>
    <p:sldId xmlns:r="http://schemas.openxmlformats.org/officeDocument/2006/relationships" id="262" r:id="Rb577dc8910c4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a4d97aef8489b" /><Relationship Type="http://schemas.openxmlformats.org/officeDocument/2006/relationships/slide" Target="/ppt/slides/slide1.xml" Id="R846da5cd005a4698" /><Relationship Type="http://schemas.openxmlformats.org/officeDocument/2006/relationships/slide" Target="/ppt/slides/slide2.xml" Id="Rc7152d9ee16344c0" /><Relationship Type="http://schemas.openxmlformats.org/officeDocument/2006/relationships/slide" Target="/ppt/slides/slide3.xml" Id="Re74455d9049e46d0" /><Relationship Type="http://schemas.openxmlformats.org/officeDocument/2006/relationships/slide" Target="/ppt/slides/slide4.xml" Id="Rb95ae8f8cc6949ef" /><Relationship Type="http://schemas.openxmlformats.org/officeDocument/2006/relationships/slide" Target="/ppt/slides/slide5.xml" Id="Rf52fb6757ca248e4" /><Relationship Type="http://schemas.openxmlformats.org/officeDocument/2006/relationships/slide" Target="/ppt/slides/slide6.xml" Id="R9f13976262944f8e" /><Relationship Type="http://schemas.openxmlformats.org/officeDocument/2006/relationships/slide" Target="/ppt/slides/slide7.xml" Id="Rb577dc8910c4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bd44b91e942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b35e6a1b5465c" /><Relationship Type="http://schemas.openxmlformats.org/officeDocument/2006/relationships/theme" Target="/ppt/slideMasters/theme/theme1.xml" Id="R072de28608bf4e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b35e6a1b5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6efcc96664f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d4777be804b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b564f815746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6a9dac64f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65db345b8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1b5f748834d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d47594223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N.O.A.H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N.O.A.H HOLDING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Nesebakken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929 151 526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