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947d01ea4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4fd5097514c45"/>
  </p:sldMasterIdLst>
  <p:sldIdLst>
    <p:sldId xmlns:r="http://schemas.openxmlformats.org/officeDocument/2006/relationships" id="256" r:id="R640d9de03a954c99"/>
    <p:sldId xmlns:r="http://schemas.openxmlformats.org/officeDocument/2006/relationships" id="257" r:id="Rd9908f9d40574bce"/>
    <p:sldId xmlns:r="http://schemas.openxmlformats.org/officeDocument/2006/relationships" id="258" r:id="R335a85fff5264bc7"/>
    <p:sldId xmlns:r="http://schemas.openxmlformats.org/officeDocument/2006/relationships" id="259" r:id="Rd61501762f224965"/>
    <p:sldId xmlns:r="http://schemas.openxmlformats.org/officeDocument/2006/relationships" id="260" r:id="Rf23ef46cfe1647ae"/>
    <p:sldId xmlns:r="http://schemas.openxmlformats.org/officeDocument/2006/relationships" id="261" r:id="Rb9cb8086307e4ae6"/>
    <p:sldId xmlns:r="http://schemas.openxmlformats.org/officeDocument/2006/relationships" id="262" r:id="R5d4528b0ad24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4fd5097514c45" /><Relationship Type="http://schemas.openxmlformats.org/officeDocument/2006/relationships/slide" Target="/ppt/slides/slide1.xml" Id="R640d9de03a954c99" /><Relationship Type="http://schemas.openxmlformats.org/officeDocument/2006/relationships/slide" Target="/ppt/slides/slide2.xml" Id="Rd9908f9d40574bce" /><Relationship Type="http://schemas.openxmlformats.org/officeDocument/2006/relationships/slide" Target="/ppt/slides/slide3.xml" Id="R335a85fff5264bc7" /><Relationship Type="http://schemas.openxmlformats.org/officeDocument/2006/relationships/slide" Target="/ppt/slides/slide4.xml" Id="Rd61501762f224965" /><Relationship Type="http://schemas.openxmlformats.org/officeDocument/2006/relationships/slide" Target="/ppt/slides/slide5.xml" Id="Rf23ef46cfe1647ae" /><Relationship Type="http://schemas.openxmlformats.org/officeDocument/2006/relationships/slide" Target="/ppt/slides/slide6.xml" Id="Rb9cb8086307e4ae6" /><Relationship Type="http://schemas.openxmlformats.org/officeDocument/2006/relationships/slide" Target="/ppt/slides/slide7.xml" Id="R5d4528b0ad24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161585b37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69bf5523d4244" /><Relationship Type="http://schemas.openxmlformats.org/officeDocument/2006/relationships/theme" Target="/ppt/slideMasters/theme/theme1.xml" Id="Rcb1f201cd0c9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69bf5523d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d5d67c456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c4c0e7b71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bfe12bb72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8266b7eee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e34f8da99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304ca0593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5e82c0d4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