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469709201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8a0f2bd8a4178"/>
  </p:sldMasterIdLst>
  <p:sldIdLst>
    <p:sldId xmlns:r="http://schemas.openxmlformats.org/officeDocument/2006/relationships" id="256" r:id="R3a6955d0d0ff4b7f"/>
    <p:sldId xmlns:r="http://schemas.openxmlformats.org/officeDocument/2006/relationships" id="257" r:id="R40cda18b2ac54867"/>
    <p:sldId xmlns:r="http://schemas.openxmlformats.org/officeDocument/2006/relationships" id="258" r:id="R67274b6f8fae4ffa"/>
    <p:sldId xmlns:r="http://schemas.openxmlformats.org/officeDocument/2006/relationships" id="259" r:id="R85495d0dcd1b42ad"/>
    <p:sldId xmlns:r="http://schemas.openxmlformats.org/officeDocument/2006/relationships" id="260" r:id="Rea51f9ac05464670"/>
    <p:sldId xmlns:r="http://schemas.openxmlformats.org/officeDocument/2006/relationships" id="261" r:id="Rf3c6ae51b7304dfa"/>
    <p:sldId xmlns:r="http://schemas.openxmlformats.org/officeDocument/2006/relationships" id="262" r:id="Rcbe8d48883ed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8a0f2bd8a4178" /><Relationship Type="http://schemas.openxmlformats.org/officeDocument/2006/relationships/slide" Target="/ppt/slides/slide1.xml" Id="R3a6955d0d0ff4b7f" /><Relationship Type="http://schemas.openxmlformats.org/officeDocument/2006/relationships/slide" Target="/ppt/slides/slide2.xml" Id="R40cda18b2ac54867" /><Relationship Type="http://schemas.openxmlformats.org/officeDocument/2006/relationships/slide" Target="/ppt/slides/slide3.xml" Id="R67274b6f8fae4ffa" /><Relationship Type="http://schemas.openxmlformats.org/officeDocument/2006/relationships/slide" Target="/ppt/slides/slide4.xml" Id="R85495d0dcd1b42ad" /><Relationship Type="http://schemas.openxmlformats.org/officeDocument/2006/relationships/slide" Target="/ppt/slides/slide5.xml" Id="Rea51f9ac05464670" /><Relationship Type="http://schemas.openxmlformats.org/officeDocument/2006/relationships/slide" Target="/ppt/slides/slide6.xml" Id="Rf3c6ae51b7304dfa" /><Relationship Type="http://schemas.openxmlformats.org/officeDocument/2006/relationships/slide" Target="/ppt/slides/slide7.xml" Id="Rcbe8d48883ed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254a9d74f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df0838324eaa" /><Relationship Type="http://schemas.openxmlformats.org/officeDocument/2006/relationships/theme" Target="/ppt/slideMasters/theme/theme1.xml" Id="Rb8d45fd8cf8f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9df0838324e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120fdfd62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d8b89a863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efff5074d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4613bbad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cba984e9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30a218fa3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b76d827e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