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ede2f374be4f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9e8cb5e2f14a67"/>
  </p:sldMasterIdLst>
  <p:sldIdLst>
    <p:sldId xmlns:r="http://schemas.openxmlformats.org/officeDocument/2006/relationships" id="256" r:id="R6d46872eba9f449d"/>
    <p:sldId xmlns:r="http://schemas.openxmlformats.org/officeDocument/2006/relationships" id="257" r:id="R4720b513055c494b"/>
    <p:sldId xmlns:r="http://schemas.openxmlformats.org/officeDocument/2006/relationships" id="258" r:id="R18d0f3a3ece34aba"/>
    <p:sldId xmlns:r="http://schemas.openxmlformats.org/officeDocument/2006/relationships" id="259" r:id="Rfa1a206d1c01477b"/>
    <p:sldId xmlns:r="http://schemas.openxmlformats.org/officeDocument/2006/relationships" id="260" r:id="R4e6afa714e3742ee"/>
    <p:sldId xmlns:r="http://schemas.openxmlformats.org/officeDocument/2006/relationships" id="261" r:id="R5e5811bc5ac747aa"/>
    <p:sldId xmlns:r="http://schemas.openxmlformats.org/officeDocument/2006/relationships" id="262" r:id="R10d96a60565b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e8cb5e2f14a67" /><Relationship Type="http://schemas.openxmlformats.org/officeDocument/2006/relationships/slide" Target="/ppt/slides/slide1.xml" Id="R6d46872eba9f449d" /><Relationship Type="http://schemas.openxmlformats.org/officeDocument/2006/relationships/slide" Target="/ppt/slides/slide2.xml" Id="R4720b513055c494b" /><Relationship Type="http://schemas.openxmlformats.org/officeDocument/2006/relationships/slide" Target="/ppt/slides/slide3.xml" Id="R18d0f3a3ece34aba" /><Relationship Type="http://schemas.openxmlformats.org/officeDocument/2006/relationships/slide" Target="/ppt/slides/slide4.xml" Id="Rfa1a206d1c01477b" /><Relationship Type="http://schemas.openxmlformats.org/officeDocument/2006/relationships/slide" Target="/ppt/slides/slide5.xml" Id="R4e6afa714e3742ee" /><Relationship Type="http://schemas.openxmlformats.org/officeDocument/2006/relationships/slide" Target="/ppt/slides/slide6.xml" Id="R5e5811bc5ac747aa" /><Relationship Type="http://schemas.openxmlformats.org/officeDocument/2006/relationships/slide" Target="/ppt/slides/slide7.xml" Id="R10d96a60565b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a008fe716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8e90f663c4887" /><Relationship Type="http://schemas.openxmlformats.org/officeDocument/2006/relationships/theme" Target="/ppt/slideMasters/theme/theme1.xml" Id="Ra662ebac2bd640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88e90f663c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2a679686a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a483760954f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d71ef4ce2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c82b03b61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dd9c34f23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f9763fd0e4a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4350d9bd047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LANGSHOLT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LANGSHOLT INVEST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2 763 841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 SIMEN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Huse, Skibakkvegen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929 283 430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