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aaa82a520e4a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bf822aafe44471"/>
  </p:sldMasterIdLst>
  <p:sldIdLst>
    <p:sldId xmlns:r="http://schemas.openxmlformats.org/officeDocument/2006/relationships" id="256" r:id="R502f63f307ff4f6d"/>
    <p:sldId xmlns:r="http://schemas.openxmlformats.org/officeDocument/2006/relationships" id="257" r:id="Reb27f8c800644fbb"/>
    <p:sldId xmlns:r="http://schemas.openxmlformats.org/officeDocument/2006/relationships" id="258" r:id="R65de30532a1f49c1"/>
    <p:sldId xmlns:r="http://schemas.openxmlformats.org/officeDocument/2006/relationships" id="259" r:id="R50e1d6b304764cde"/>
    <p:sldId xmlns:r="http://schemas.openxmlformats.org/officeDocument/2006/relationships" id="260" r:id="R169179eda7d04af6"/>
    <p:sldId xmlns:r="http://schemas.openxmlformats.org/officeDocument/2006/relationships" id="261" r:id="R996492c5cd1544b7"/>
    <p:sldId xmlns:r="http://schemas.openxmlformats.org/officeDocument/2006/relationships" id="262" r:id="R75890a473e5743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bf822aafe44471" /><Relationship Type="http://schemas.openxmlformats.org/officeDocument/2006/relationships/slide" Target="/ppt/slides/slide1.xml" Id="R502f63f307ff4f6d" /><Relationship Type="http://schemas.openxmlformats.org/officeDocument/2006/relationships/slide" Target="/ppt/slides/slide2.xml" Id="Reb27f8c800644fbb" /><Relationship Type="http://schemas.openxmlformats.org/officeDocument/2006/relationships/slide" Target="/ppt/slides/slide3.xml" Id="R65de30532a1f49c1" /><Relationship Type="http://schemas.openxmlformats.org/officeDocument/2006/relationships/slide" Target="/ppt/slides/slide4.xml" Id="R50e1d6b304764cde" /><Relationship Type="http://schemas.openxmlformats.org/officeDocument/2006/relationships/slide" Target="/ppt/slides/slide5.xml" Id="R169179eda7d04af6" /><Relationship Type="http://schemas.openxmlformats.org/officeDocument/2006/relationships/slide" Target="/ppt/slides/slide6.xml" Id="R996492c5cd1544b7" /><Relationship Type="http://schemas.openxmlformats.org/officeDocument/2006/relationships/slide" Target="/ppt/slides/slide7.xml" Id="R75890a473e5743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dd773b0e3a49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7d1132f334e86" /><Relationship Type="http://schemas.openxmlformats.org/officeDocument/2006/relationships/theme" Target="/ppt/slideMasters/theme/theme1.xml" Id="R29376820ca004d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47d1132f334e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ca76ee27b47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b7eb209d748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1f6ca25204b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ec8fd666242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1287e94924b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762e3b2d14a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96bf281b84b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LRS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LRS INVEST AS ble etablert [år] og holder til i Surnadal.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138 607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5 483 145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5 500 065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RUNE SÆTHER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6652 Surnadal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929 312 864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LRS INVEST AS</a:t>
            </a:r>
          </a:p>
        </p:txBody>
      </p:sp>
    </p:spTree>
  </p:cSld>
  <p:clrMapOvr>
    <a:masterClrMapping xmlns:a="http://schemas.openxmlformats.org/drawingml/2006/main"/>
  </p:clrMapOvr>
</p:sld>
</file>