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b2867b1f8142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811ff7b1e245bb"/>
  </p:sldMasterIdLst>
  <p:sldIdLst>
    <p:sldId xmlns:r="http://schemas.openxmlformats.org/officeDocument/2006/relationships" id="256" r:id="R03f5b2f56f8944a3"/>
    <p:sldId xmlns:r="http://schemas.openxmlformats.org/officeDocument/2006/relationships" id="257" r:id="Raca55930a2f54af0"/>
    <p:sldId xmlns:r="http://schemas.openxmlformats.org/officeDocument/2006/relationships" id="258" r:id="R45c4a70075614dce"/>
    <p:sldId xmlns:r="http://schemas.openxmlformats.org/officeDocument/2006/relationships" id="259" r:id="R9b540607cd134fc6"/>
    <p:sldId xmlns:r="http://schemas.openxmlformats.org/officeDocument/2006/relationships" id="260" r:id="R63fbf45c730f4d7d"/>
    <p:sldId xmlns:r="http://schemas.openxmlformats.org/officeDocument/2006/relationships" id="261" r:id="Rce75a8c23365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811ff7b1e245bb" /><Relationship Type="http://schemas.openxmlformats.org/officeDocument/2006/relationships/slide" Target="/ppt/slides/slide1.xml" Id="R03f5b2f56f8944a3" /><Relationship Type="http://schemas.openxmlformats.org/officeDocument/2006/relationships/slide" Target="/ppt/slides/slide2.xml" Id="Raca55930a2f54af0" /><Relationship Type="http://schemas.openxmlformats.org/officeDocument/2006/relationships/slide" Target="/ppt/slides/slide3.xml" Id="R45c4a70075614dce" /><Relationship Type="http://schemas.openxmlformats.org/officeDocument/2006/relationships/slide" Target="/ppt/slides/slide4.xml" Id="R9b540607cd134fc6" /><Relationship Type="http://schemas.openxmlformats.org/officeDocument/2006/relationships/slide" Target="/ppt/slides/slide5.xml" Id="R63fbf45c730f4d7d" /><Relationship Type="http://schemas.openxmlformats.org/officeDocument/2006/relationships/slide" Target="/ppt/slides/slide6.xml" Id="Rce75a8c23365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d93e14bae45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026077fef4815" /><Relationship Type="http://schemas.openxmlformats.org/officeDocument/2006/relationships/theme" Target="/ppt/slideMasters/theme/theme1.xml" Id="R6c7f8c2233b4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b026077fef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7c301010f41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1a73016954c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0429c559446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d39fb7a0345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6aa74043646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6d8e4e3304a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FRAUNAR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929 335 082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INVEST AS</a:t>
            </a:r>
          </a:p>
        </p:txBody>
      </p:sp>
    </p:spTree>
  </p:cSld>
  <p:clrMapOvr>
    <a:masterClrMapping xmlns:a="http://schemas.openxmlformats.org/drawingml/2006/main"/>
  </p:clrMapOvr>
</p:sld>
</file>