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2f126afce347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9d739c70474953"/>
  </p:sldMasterIdLst>
  <p:sldIdLst>
    <p:sldId xmlns:r="http://schemas.openxmlformats.org/officeDocument/2006/relationships" id="256" r:id="R9a0e308d5b984c93"/>
    <p:sldId xmlns:r="http://schemas.openxmlformats.org/officeDocument/2006/relationships" id="257" r:id="R2577d5c82d3b41da"/>
    <p:sldId xmlns:r="http://schemas.openxmlformats.org/officeDocument/2006/relationships" id="258" r:id="R6a06a810cd2f4572"/>
    <p:sldId xmlns:r="http://schemas.openxmlformats.org/officeDocument/2006/relationships" id="259" r:id="Raee83ac6986f4891"/>
    <p:sldId xmlns:r="http://schemas.openxmlformats.org/officeDocument/2006/relationships" id="260" r:id="Re5cb58d5c8e242c9"/>
    <p:sldId xmlns:r="http://schemas.openxmlformats.org/officeDocument/2006/relationships" id="261" r:id="R0ea1209ce2e84166"/>
    <p:sldId xmlns:r="http://schemas.openxmlformats.org/officeDocument/2006/relationships" id="262" r:id="R72b68abba5aa43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9d739c70474953" /><Relationship Type="http://schemas.openxmlformats.org/officeDocument/2006/relationships/slide" Target="/ppt/slides/slide1.xml" Id="R9a0e308d5b984c93" /><Relationship Type="http://schemas.openxmlformats.org/officeDocument/2006/relationships/slide" Target="/ppt/slides/slide2.xml" Id="R2577d5c82d3b41da" /><Relationship Type="http://schemas.openxmlformats.org/officeDocument/2006/relationships/slide" Target="/ppt/slides/slide3.xml" Id="R6a06a810cd2f4572" /><Relationship Type="http://schemas.openxmlformats.org/officeDocument/2006/relationships/slide" Target="/ppt/slides/slide4.xml" Id="Raee83ac6986f4891" /><Relationship Type="http://schemas.openxmlformats.org/officeDocument/2006/relationships/slide" Target="/ppt/slides/slide5.xml" Id="Re5cb58d5c8e242c9" /><Relationship Type="http://schemas.openxmlformats.org/officeDocument/2006/relationships/slide" Target="/ppt/slides/slide6.xml" Id="R0ea1209ce2e84166" /><Relationship Type="http://schemas.openxmlformats.org/officeDocument/2006/relationships/slide" Target="/ppt/slides/slide7.xml" Id="R72b68abba5aa43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6bf6757d7743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61aa0a4bc44d8" /><Relationship Type="http://schemas.openxmlformats.org/officeDocument/2006/relationships/theme" Target="/ppt/slideMasters/theme/theme1.xml" Id="R9f197969bdc14a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f61aa0a4bc44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50f11a3414c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ca716f11340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e2627d2d74b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15e4a1b794c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6bb34f6b445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34996584249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cf5ffd9a34b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FRAUNAR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FRAUNAR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−597 063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−847 009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87 543 546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88 021 366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HOLDING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BAGGINS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HOLDING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BAGGINS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ANGA KAPITAL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ANGA KAPITAL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929 335 082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