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4cedfe61e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01427b4a84b77"/>
  </p:sldMasterIdLst>
  <p:sldIdLst>
    <p:sldId xmlns:r="http://schemas.openxmlformats.org/officeDocument/2006/relationships" id="256" r:id="Re1818ee6f9bc478c"/>
    <p:sldId xmlns:r="http://schemas.openxmlformats.org/officeDocument/2006/relationships" id="257" r:id="R0182caf3c4aa4b89"/>
    <p:sldId xmlns:r="http://schemas.openxmlformats.org/officeDocument/2006/relationships" id="258" r:id="R43a98dadf3cf43a1"/>
    <p:sldId xmlns:r="http://schemas.openxmlformats.org/officeDocument/2006/relationships" id="259" r:id="Rf30a30e8a5034191"/>
    <p:sldId xmlns:r="http://schemas.openxmlformats.org/officeDocument/2006/relationships" id="260" r:id="R270185bc694848b3"/>
    <p:sldId xmlns:r="http://schemas.openxmlformats.org/officeDocument/2006/relationships" id="261" r:id="R0f37d379b132483f"/>
    <p:sldId xmlns:r="http://schemas.openxmlformats.org/officeDocument/2006/relationships" id="262" r:id="R3492031c39db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1427b4a84b77" /><Relationship Type="http://schemas.openxmlformats.org/officeDocument/2006/relationships/slide" Target="/ppt/slides/slide1.xml" Id="Re1818ee6f9bc478c" /><Relationship Type="http://schemas.openxmlformats.org/officeDocument/2006/relationships/slide" Target="/ppt/slides/slide2.xml" Id="R0182caf3c4aa4b89" /><Relationship Type="http://schemas.openxmlformats.org/officeDocument/2006/relationships/slide" Target="/ppt/slides/slide3.xml" Id="R43a98dadf3cf43a1" /><Relationship Type="http://schemas.openxmlformats.org/officeDocument/2006/relationships/slide" Target="/ppt/slides/slide4.xml" Id="Rf30a30e8a5034191" /><Relationship Type="http://schemas.openxmlformats.org/officeDocument/2006/relationships/slide" Target="/ppt/slides/slide5.xml" Id="R270185bc694848b3" /><Relationship Type="http://schemas.openxmlformats.org/officeDocument/2006/relationships/slide" Target="/ppt/slides/slide6.xml" Id="R0f37d379b132483f" /><Relationship Type="http://schemas.openxmlformats.org/officeDocument/2006/relationships/slide" Target="/ppt/slides/slide7.xml" Id="R3492031c39db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dfce3fb73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351a24b44926" /><Relationship Type="http://schemas.openxmlformats.org/officeDocument/2006/relationships/theme" Target="/ppt/slideMasters/theme/theme1.xml" Id="Rd2f6dbcdaf89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3351a24b4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0cfc8fe2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b2b16a7c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e02fea0d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40cf7ebe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0a465912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935898f3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b46bdcfd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