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7d4eed1f9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012f8e7c34bda"/>
  </p:sldMasterIdLst>
  <p:sldIdLst>
    <p:sldId xmlns:r="http://schemas.openxmlformats.org/officeDocument/2006/relationships" id="256" r:id="R21ba486eb2464cab"/>
    <p:sldId xmlns:r="http://schemas.openxmlformats.org/officeDocument/2006/relationships" id="257" r:id="R20aab831afa24bea"/>
    <p:sldId xmlns:r="http://schemas.openxmlformats.org/officeDocument/2006/relationships" id="258" r:id="R6ed9f21cb40a439f"/>
    <p:sldId xmlns:r="http://schemas.openxmlformats.org/officeDocument/2006/relationships" id="259" r:id="R82a4da53fc804ffd"/>
    <p:sldId xmlns:r="http://schemas.openxmlformats.org/officeDocument/2006/relationships" id="260" r:id="Rf8925b0487b54838"/>
    <p:sldId xmlns:r="http://schemas.openxmlformats.org/officeDocument/2006/relationships" id="261" r:id="R73fdc32e4d474fc9"/>
    <p:sldId xmlns:r="http://schemas.openxmlformats.org/officeDocument/2006/relationships" id="262" r:id="R7195f6ea2827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012f8e7c34bda" /><Relationship Type="http://schemas.openxmlformats.org/officeDocument/2006/relationships/slide" Target="/ppt/slides/slide1.xml" Id="R21ba486eb2464cab" /><Relationship Type="http://schemas.openxmlformats.org/officeDocument/2006/relationships/slide" Target="/ppt/slides/slide2.xml" Id="R20aab831afa24bea" /><Relationship Type="http://schemas.openxmlformats.org/officeDocument/2006/relationships/slide" Target="/ppt/slides/slide3.xml" Id="R6ed9f21cb40a439f" /><Relationship Type="http://schemas.openxmlformats.org/officeDocument/2006/relationships/slide" Target="/ppt/slides/slide4.xml" Id="R82a4da53fc804ffd" /><Relationship Type="http://schemas.openxmlformats.org/officeDocument/2006/relationships/slide" Target="/ppt/slides/slide5.xml" Id="Rf8925b0487b54838" /><Relationship Type="http://schemas.openxmlformats.org/officeDocument/2006/relationships/slide" Target="/ppt/slides/slide6.xml" Id="R73fdc32e4d474fc9" /><Relationship Type="http://schemas.openxmlformats.org/officeDocument/2006/relationships/slide" Target="/ppt/slides/slide7.xml" Id="R7195f6ea2827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a3891b7d7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fbf5a8d141ee" /><Relationship Type="http://schemas.openxmlformats.org/officeDocument/2006/relationships/theme" Target="/ppt/slideMasters/theme/theme1.xml" Id="Ra3e89dff193f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ffbf5a8d1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867fc107e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96516c23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de554a36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78efa43d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65666797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78cac8cc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c48ac750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