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a13cd11a1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cc0455a17408f"/>
  </p:sldMasterIdLst>
  <p:sldIdLst>
    <p:sldId xmlns:r="http://schemas.openxmlformats.org/officeDocument/2006/relationships" id="256" r:id="R56a6b9f2019943cd"/>
    <p:sldId xmlns:r="http://schemas.openxmlformats.org/officeDocument/2006/relationships" id="257" r:id="Rb4e6052fbd1541e7"/>
    <p:sldId xmlns:r="http://schemas.openxmlformats.org/officeDocument/2006/relationships" id="258" r:id="R32530dab4d8345f1"/>
    <p:sldId xmlns:r="http://schemas.openxmlformats.org/officeDocument/2006/relationships" id="259" r:id="Re78d25f76eee419f"/>
    <p:sldId xmlns:r="http://schemas.openxmlformats.org/officeDocument/2006/relationships" id="260" r:id="R99cca00e98de482e"/>
    <p:sldId xmlns:r="http://schemas.openxmlformats.org/officeDocument/2006/relationships" id="261" r:id="R5ae71f839c47430a"/>
    <p:sldId xmlns:r="http://schemas.openxmlformats.org/officeDocument/2006/relationships" id="262" r:id="R64849e97697e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cc0455a17408f" /><Relationship Type="http://schemas.openxmlformats.org/officeDocument/2006/relationships/slide" Target="/ppt/slides/slide1.xml" Id="R56a6b9f2019943cd" /><Relationship Type="http://schemas.openxmlformats.org/officeDocument/2006/relationships/slide" Target="/ppt/slides/slide2.xml" Id="Rb4e6052fbd1541e7" /><Relationship Type="http://schemas.openxmlformats.org/officeDocument/2006/relationships/slide" Target="/ppt/slides/slide3.xml" Id="R32530dab4d8345f1" /><Relationship Type="http://schemas.openxmlformats.org/officeDocument/2006/relationships/slide" Target="/ppt/slides/slide4.xml" Id="Re78d25f76eee419f" /><Relationship Type="http://schemas.openxmlformats.org/officeDocument/2006/relationships/slide" Target="/ppt/slides/slide5.xml" Id="R99cca00e98de482e" /><Relationship Type="http://schemas.openxmlformats.org/officeDocument/2006/relationships/slide" Target="/ppt/slides/slide6.xml" Id="R5ae71f839c47430a" /><Relationship Type="http://schemas.openxmlformats.org/officeDocument/2006/relationships/slide" Target="/ppt/slides/slide7.xml" Id="R64849e97697e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a9bee15bd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b59d1ebd4b50" /><Relationship Type="http://schemas.openxmlformats.org/officeDocument/2006/relationships/theme" Target="/ppt/slideMasters/theme/theme1.xml" Id="R5be99c1ddc13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48b59d1ebd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219890724d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1c724cdf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dff976dc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d78f89e0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aa59858b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0e908d56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fc258f97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