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227d4e61346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556cd28c14d25"/>
  </p:sldMasterIdLst>
  <p:sldIdLst>
    <p:sldId xmlns:r="http://schemas.openxmlformats.org/officeDocument/2006/relationships" id="256" r:id="R2446f67be3e9484c"/>
    <p:sldId xmlns:r="http://schemas.openxmlformats.org/officeDocument/2006/relationships" id="257" r:id="R2f1ce86b3c014f94"/>
    <p:sldId xmlns:r="http://schemas.openxmlformats.org/officeDocument/2006/relationships" id="258" r:id="R98c15e7d104d4f48"/>
    <p:sldId xmlns:r="http://schemas.openxmlformats.org/officeDocument/2006/relationships" id="259" r:id="Rf2afe18d2190404b"/>
    <p:sldId xmlns:r="http://schemas.openxmlformats.org/officeDocument/2006/relationships" id="260" r:id="R48794ee920a14121"/>
    <p:sldId xmlns:r="http://schemas.openxmlformats.org/officeDocument/2006/relationships" id="261" r:id="R02abe108af844640"/>
    <p:sldId xmlns:r="http://schemas.openxmlformats.org/officeDocument/2006/relationships" id="262" r:id="R03779953fd5141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556cd28c14d25" /><Relationship Type="http://schemas.openxmlformats.org/officeDocument/2006/relationships/slide" Target="/ppt/slides/slide1.xml" Id="R2446f67be3e9484c" /><Relationship Type="http://schemas.openxmlformats.org/officeDocument/2006/relationships/slide" Target="/ppt/slides/slide2.xml" Id="R2f1ce86b3c014f94" /><Relationship Type="http://schemas.openxmlformats.org/officeDocument/2006/relationships/slide" Target="/ppt/slides/slide3.xml" Id="R98c15e7d104d4f48" /><Relationship Type="http://schemas.openxmlformats.org/officeDocument/2006/relationships/slide" Target="/ppt/slides/slide4.xml" Id="Rf2afe18d2190404b" /><Relationship Type="http://schemas.openxmlformats.org/officeDocument/2006/relationships/slide" Target="/ppt/slides/slide5.xml" Id="R48794ee920a14121" /><Relationship Type="http://schemas.openxmlformats.org/officeDocument/2006/relationships/slide" Target="/ppt/slides/slide6.xml" Id="R02abe108af844640" /><Relationship Type="http://schemas.openxmlformats.org/officeDocument/2006/relationships/slide" Target="/ppt/slides/slide7.xml" Id="R03779953fd5141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6f408df53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3da01c0e4773" /><Relationship Type="http://schemas.openxmlformats.org/officeDocument/2006/relationships/theme" Target="/ppt/slideMasters/theme/theme1.xml" Id="R364c6420e61f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43da01c0e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2b5099de3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cdba7f88e4d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36d9d39944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42bdc88f6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928aebc2248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6b257a7b241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f9b6ac86a4a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TROLLHILL INVEST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438 162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BRÆIN TORE THORLACIUS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Kvernbakken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929 516 117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TROLLHILL INVEST AS</a:t>
            </a:r>
          </a:p>
        </p:txBody>
      </p:sp>
    </p:spTree>
  </p:cSld>
  <p:clrMapOvr>
    <a:masterClrMapping xmlns:a="http://schemas.openxmlformats.org/drawingml/2006/main"/>
  </p:clrMapOvr>
</p:sld>
</file>