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ca85b9a95b44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e8b0ea586c4ecf"/>
  </p:sldMasterIdLst>
  <p:sldIdLst>
    <p:sldId xmlns:r="http://schemas.openxmlformats.org/officeDocument/2006/relationships" id="256" r:id="R910bf44046bf48e6"/>
    <p:sldId xmlns:r="http://schemas.openxmlformats.org/officeDocument/2006/relationships" id="257" r:id="R7ffdb05f3e8242e1"/>
    <p:sldId xmlns:r="http://schemas.openxmlformats.org/officeDocument/2006/relationships" id="258" r:id="Re8f3f46d048442b3"/>
    <p:sldId xmlns:r="http://schemas.openxmlformats.org/officeDocument/2006/relationships" id="259" r:id="R6a6ebff9cd504981"/>
    <p:sldId xmlns:r="http://schemas.openxmlformats.org/officeDocument/2006/relationships" id="260" r:id="Ra55e3506a1f647a5"/>
    <p:sldId xmlns:r="http://schemas.openxmlformats.org/officeDocument/2006/relationships" id="261" r:id="R7019e33172a74bc2"/>
    <p:sldId xmlns:r="http://schemas.openxmlformats.org/officeDocument/2006/relationships" id="262" r:id="R2b060cd3efa84b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e8b0ea586c4ecf" /><Relationship Type="http://schemas.openxmlformats.org/officeDocument/2006/relationships/slide" Target="/ppt/slides/slide1.xml" Id="R910bf44046bf48e6" /><Relationship Type="http://schemas.openxmlformats.org/officeDocument/2006/relationships/slide" Target="/ppt/slides/slide2.xml" Id="R7ffdb05f3e8242e1" /><Relationship Type="http://schemas.openxmlformats.org/officeDocument/2006/relationships/slide" Target="/ppt/slides/slide3.xml" Id="Re8f3f46d048442b3" /><Relationship Type="http://schemas.openxmlformats.org/officeDocument/2006/relationships/slide" Target="/ppt/slides/slide4.xml" Id="R6a6ebff9cd504981" /><Relationship Type="http://schemas.openxmlformats.org/officeDocument/2006/relationships/slide" Target="/ppt/slides/slide5.xml" Id="Ra55e3506a1f647a5" /><Relationship Type="http://schemas.openxmlformats.org/officeDocument/2006/relationships/slide" Target="/ppt/slides/slide6.xml" Id="R7019e33172a74bc2" /><Relationship Type="http://schemas.openxmlformats.org/officeDocument/2006/relationships/slide" Target="/ppt/slides/slide7.xml" Id="R2b060cd3efa84b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13fc560bc342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15ff2dc4b4102" /><Relationship Type="http://schemas.openxmlformats.org/officeDocument/2006/relationships/theme" Target="/ppt/slideMasters/theme/theme1.xml" Id="R52006c9f5c0143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a15ff2dc4b41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4b660aba64a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fc9245e3441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34e01e90c4b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e16f863a14f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7507bc9cd4c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b3329fd6f4b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3c883a73141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BEARLY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BEARLY CAPITAL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FJELLSTAD BJØRN ERLEND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Fjellstad, Nansenvegen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9007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