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2d63f4a2f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ed7c95d4c4e6f"/>
  </p:sldMasterIdLst>
  <p:sldIdLst>
    <p:sldId xmlns:r="http://schemas.openxmlformats.org/officeDocument/2006/relationships" id="256" r:id="R4cded72f832c493f"/>
    <p:sldId xmlns:r="http://schemas.openxmlformats.org/officeDocument/2006/relationships" id="257" r:id="R74d1d607e64a49ca"/>
    <p:sldId xmlns:r="http://schemas.openxmlformats.org/officeDocument/2006/relationships" id="258" r:id="R5ee358204db94f61"/>
    <p:sldId xmlns:r="http://schemas.openxmlformats.org/officeDocument/2006/relationships" id="259" r:id="Rae7a7328087c4416"/>
    <p:sldId xmlns:r="http://schemas.openxmlformats.org/officeDocument/2006/relationships" id="260" r:id="Re126bdf2b0314f6b"/>
    <p:sldId xmlns:r="http://schemas.openxmlformats.org/officeDocument/2006/relationships" id="261" r:id="Rdc851ffe457444d6"/>
    <p:sldId xmlns:r="http://schemas.openxmlformats.org/officeDocument/2006/relationships" id="262" r:id="R2ec4d3dfd3e444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ed7c95d4c4e6f" /><Relationship Type="http://schemas.openxmlformats.org/officeDocument/2006/relationships/slide" Target="/ppt/slides/slide1.xml" Id="R4cded72f832c493f" /><Relationship Type="http://schemas.openxmlformats.org/officeDocument/2006/relationships/slide" Target="/ppt/slides/slide2.xml" Id="R74d1d607e64a49ca" /><Relationship Type="http://schemas.openxmlformats.org/officeDocument/2006/relationships/slide" Target="/ppt/slides/slide3.xml" Id="R5ee358204db94f61" /><Relationship Type="http://schemas.openxmlformats.org/officeDocument/2006/relationships/slide" Target="/ppt/slides/slide4.xml" Id="Rae7a7328087c4416" /><Relationship Type="http://schemas.openxmlformats.org/officeDocument/2006/relationships/slide" Target="/ppt/slides/slide5.xml" Id="Re126bdf2b0314f6b" /><Relationship Type="http://schemas.openxmlformats.org/officeDocument/2006/relationships/slide" Target="/ppt/slides/slide6.xml" Id="Rdc851ffe457444d6" /><Relationship Type="http://schemas.openxmlformats.org/officeDocument/2006/relationships/slide" Target="/ppt/slides/slide7.xml" Id="R2ec4d3dfd3e444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0a41a8c8b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fb8cbcf024375" /><Relationship Type="http://schemas.openxmlformats.org/officeDocument/2006/relationships/theme" Target="/ppt/slideMasters/theme/theme1.xml" Id="R25deb1fa42ae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fb8cbcf02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17e45d09b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ba9275403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e853cc3e5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1e2d37eb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5530b6fb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5829d8c3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dd97a1950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