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cd9032f1d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d32d0bf9149b2"/>
  </p:sldMasterIdLst>
  <p:sldIdLst>
    <p:sldId xmlns:r="http://schemas.openxmlformats.org/officeDocument/2006/relationships" id="256" r:id="R26cd3a873f294a0d"/>
    <p:sldId xmlns:r="http://schemas.openxmlformats.org/officeDocument/2006/relationships" id="257" r:id="Rc81efcb0c1a14622"/>
    <p:sldId xmlns:r="http://schemas.openxmlformats.org/officeDocument/2006/relationships" id="258" r:id="Rd98b55d712bc4b3d"/>
    <p:sldId xmlns:r="http://schemas.openxmlformats.org/officeDocument/2006/relationships" id="259" r:id="R8379acbd4aa44e47"/>
    <p:sldId xmlns:r="http://schemas.openxmlformats.org/officeDocument/2006/relationships" id="260" r:id="R5ea1e1fff9794c03"/>
    <p:sldId xmlns:r="http://schemas.openxmlformats.org/officeDocument/2006/relationships" id="261" r:id="R60d824115a1e484d"/>
    <p:sldId xmlns:r="http://schemas.openxmlformats.org/officeDocument/2006/relationships" id="262" r:id="Rdb2cfe3d4293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d32d0bf9149b2" /><Relationship Type="http://schemas.openxmlformats.org/officeDocument/2006/relationships/slide" Target="/ppt/slides/slide1.xml" Id="R26cd3a873f294a0d" /><Relationship Type="http://schemas.openxmlformats.org/officeDocument/2006/relationships/slide" Target="/ppt/slides/slide2.xml" Id="Rc81efcb0c1a14622" /><Relationship Type="http://schemas.openxmlformats.org/officeDocument/2006/relationships/slide" Target="/ppt/slides/slide3.xml" Id="Rd98b55d712bc4b3d" /><Relationship Type="http://schemas.openxmlformats.org/officeDocument/2006/relationships/slide" Target="/ppt/slides/slide4.xml" Id="R8379acbd4aa44e47" /><Relationship Type="http://schemas.openxmlformats.org/officeDocument/2006/relationships/slide" Target="/ppt/slides/slide5.xml" Id="R5ea1e1fff9794c03" /><Relationship Type="http://schemas.openxmlformats.org/officeDocument/2006/relationships/slide" Target="/ppt/slides/slide6.xml" Id="R60d824115a1e484d" /><Relationship Type="http://schemas.openxmlformats.org/officeDocument/2006/relationships/slide" Target="/ppt/slides/slide7.xml" Id="Rdb2cfe3d4293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72ca9f660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6401fd3c4154" /><Relationship Type="http://schemas.openxmlformats.org/officeDocument/2006/relationships/theme" Target="/ppt/slideMasters/theme/theme1.xml" Id="R5d31540f4d07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96401fd3c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269e3b4b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c5376898f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b58fb30e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87f2aedfa46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6da988df9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38b76c820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213118b1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SAANJE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ble etablert [år] og holder til i Bjorbekk.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1 571 125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AANJESEN SIMEN 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Steinsoppfaret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4824 Bjorbekk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