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a7cf08c8e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d85b2bbc8445f"/>
  </p:sldMasterIdLst>
  <p:sldIdLst>
    <p:sldId xmlns:r="http://schemas.openxmlformats.org/officeDocument/2006/relationships" id="256" r:id="R35a047e09d5b4690"/>
    <p:sldId xmlns:r="http://schemas.openxmlformats.org/officeDocument/2006/relationships" id="257" r:id="Rbe74cdb4fd8c4e98"/>
    <p:sldId xmlns:r="http://schemas.openxmlformats.org/officeDocument/2006/relationships" id="258" r:id="Rbb5ba6b9ed1e4ca8"/>
    <p:sldId xmlns:r="http://schemas.openxmlformats.org/officeDocument/2006/relationships" id="259" r:id="Rba110650a09e48b9"/>
    <p:sldId xmlns:r="http://schemas.openxmlformats.org/officeDocument/2006/relationships" id="260" r:id="Rc063f0e4ef2e4df7"/>
    <p:sldId xmlns:r="http://schemas.openxmlformats.org/officeDocument/2006/relationships" id="261" r:id="Raa4fa7c430a94d10"/>
    <p:sldId xmlns:r="http://schemas.openxmlformats.org/officeDocument/2006/relationships" id="262" r:id="R21263528cdf0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d85b2bbc8445f" /><Relationship Type="http://schemas.openxmlformats.org/officeDocument/2006/relationships/slide" Target="/ppt/slides/slide1.xml" Id="R35a047e09d5b4690" /><Relationship Type="http://schemas.openxmlformats.org/officeDocument/2006/relationships/slide" Target="/ppt/slides/slide2.xml" Id="Rbe74cdb4fd8c4e98" /><Relationship Type="http://schemas.openxmlformats.org/officeDocument/2006/relationships/slide" Target="/ppt/slides/slide3.xml" Id="Rbb5ba6b9ed1e4ca8" /><Relationship Type="http://schemas.openxmlformats.org/officeDocument/2006/relationships/slide" Target="/ppt/slides/slide4.xml" Id="Rba110650a09e48b9" /><Relationship Type="http://schemas.openxmlformats.org/officeDocument/2006/relationships/slide" Target="/ppt/slides/slide5.xml" Id="Rc063f0e4ef2e4df7" /><Relationship Type="http://schemas.openxmlformats.org/officeDocument/2006/relationships/slide" Target="/ppt/slides/slide6.xml" Id="Raa4fa7c430a94d10" /><Relationship Type="http://schemas.openxmlformats.org/officeDocument/2006/relationships/slide" Target="/ppt/slides/slide7.xml" Id="R21263528cdf0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e4b4e03d7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680dc4694ddc" /><Relationship Type="http://schemas.openxmlformats.org/officeDocument/2006/relationships/theme" Target="/ppt/slideMasters/theme/theme1.xml" Id="Rc7ab7623de82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1680dc469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29167eab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dbe64832e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89b8a9e9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055fd262a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f2de1632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f552045b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4d3a6332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