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8cd7ab4cb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9b109b79441a6"/>
  </p:sldMasterIdLst>
  <p:sldIdLst>
    <p:sldId xmlns:r="http://schemas.openxmlformats.org/officeDocument/2006/relationships" id="256" r:id="R356f18d70d364166"/>
    <p:sldId xmlns:r="http://schemas.openxmlformats.org/officeDocument/2006/relationships" id="257" r:id="Rbe29ae6464124003"/>
    <p:sldId xmlns:r="http://schemas.openxmlformats.org/officeDocument/2006/relationships" id="258" r:id="R2462efad443745fc"/>
    <p:sldId xmlns:r="http://schemas.openxmlformats.org/officeDocument/2006/relationships" id="259" r:id="R5e1be9149fb64565"/>
    <p:sldId xmlns:r="http://schemas.openxmlformats.org/officeDocument/2006/relationships" id="260" r:id="R36a36f924750411a"/>
    <p:sldId xmlns:r="http://schemas.openxmlformats.org/officeDocument/2006/relationships" id="261" r:id="R319f2cbe7f2847d0"/>
    <p:sldId xmlns:r="http://schemas.openxmlformats.org/officeDocument/2006/relationships" id="262" r:id="R0cfeec3212d9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9b109b79441a6" /><Relationship Type="http://schemas.openxmlformats.org/officeDocument/2006/relationships/slide" Target="/ppt/slides/slide1.xml" Id="R356f18d70d364166" /><Relationship Type="http://schemas.openxmlformats.org/officeDocument/2006/relationships/slide" Target="/ppt/slides/slide2.xml" Id="Rbe29ae6464124003" /><Relationship Type="http://schemas.openxmlformats.org/officeDocument/2006/relationships/slide" Target="/ppt/slides/slide3.xml" Id="R2462efad443745fc" /><Relationship Type="http://schemas.openxmlformats.org/officeDocument/2006/relationships/slide" Target="/ppt/slides/slide4.xml" Id="R5e1be9149fb64565" /><Relationship Type="http://schemas.openxmlformats.org/officeDocument/2006/relationships/slide" Target="/ppt/slides/slide5.xml" Id="R36a36f924750411a" /><Relationship Type="http://schemas.openxmlformats.org/officeDocument/2006/relationships/slide" Target="/ppt/slides/slide6.xml" Id="R319f2cbe7f2847d0" /><Relationship Type="http://schemas.openxmlformats.org/officeDocument/2006/relationships/slide" Target="/ppt/slides/slide7.xml" Id="R0cfeec3212d9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1c3658a5e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d69b79f34131" /><Relationship Type="http://schemas.openxmlformats.org/officeDocument/2006/relationships/theme" Target="/ppt/slideMasters/theme/theme1.xml" Id="Rbbf60e56a047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2d69b79f3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86e2c3e2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6151b23b5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5a888c00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3af89edbb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6660529f3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07a3d2e1c44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48b9e8c0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UDNESETH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TRANSPORT AS ble etablert [år] og holder til i Åsnes Finnskog.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8 722 442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5 135 995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FRANK OLAV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INGER MARIE 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JAN SVERRE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MARIANNE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2283 Åsnes Finnskog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929 665 244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