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e60d5d9b694e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6350d45e06496c"/>
  </p:sldMasterIdLst>
  <p:sldIdLst>
    <p:sldId xmlns:r="http://schemas.openxmlformats.org/officeDocument/2006/relationships" id="256" r:id="R4e38042825e24344"/>
    <p:sldId xmlns:r="http://schemas.openxmlformats.org/officeDocument/2006/relationships" id="257" r:id="R523ba8caf08049f5"/>
    <p:sldId xmlns:r="http://schemas.openxmlformats.org/officeDocument/2006/relationships" id="258" r:id="Ra07d2ad4bd4c4fb0"/>
    <p:sldId xmlns:r="http://schemas.openxmlformats.org/officeDocument/2006/relationships" id="259" r:id="R3c68f3ff7c71479a"/>
    <p:sldId xmlns:r="http://schemas.openxmlformats.org/officeDocument/2006/relationships" id="260" r:id="R62e13f5b5c684074"/>
    <p:sldId xmlns:r="http://schemas.openxmlformats.org/officeDocument/2006/relationships" id="261" r:id="R41b529e2c9c34cde"/>
    <p:sldId xmlns:r="http://schemas.openxmlformats.org/officeDocument/2006/relationships" id="262" r:id="R19729f74b2464d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6350d45e06496c" /><Relationship Type="http://schemas.openxmlformats.org/officeDocument/2006/relationships/slide" Target="/ppt/slides/slide1.xml" Id="R4e38042825e24344" /><Relationship Type="http://schemas.openxmlformats.org/officeDocument/2006/relationships/slide" Target="/ppt/slides/slide2.xml" Id="R523ba8caf08049f5" /><Relationship Type="http://schemas.openxmlformats.org/officeDocument/2006/relationships/slide" Target="/ppt/slides/slide3.xml" Id="Ra07d2ad4bd4c4fb0" /><Relationship Type="http://schemas.openxmlformats.org/officeDocument/2006/relationships/slide" Target="/ppt/slides/slide4.xml" Id="R3c68f3ff7c71479a" /><Relationship Type="http://schemas.openxmlformats.org/officeDocument/2006/relationships/slide" Target="/ppt/slides/slide5.xml" Id="R62e13f5b5c684074" /><Relationship Type="http://schemas.openxmlformats.org/officeDocument/2006/relationships/slide" Target="/ppt/slides/slide6.xml" Id="R41b529e2c9c34cde" /><Relationship Type="http://schemas.openxmlformats.org/officeDocument/2006/relationships/slide" Target="/ppt/slides/slide7.xml" Id="R19729f74b2464d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da6ff1befa45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089f388134d6b" /><Relationship Type="http://schemas.openxmlformats.org/officeDocument/2006/relationships/theme" Target="/ppt/slideMasters/theme/theme1.xml" Id="Rebff583493624c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1089f388134d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a680a365e45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69cba556294c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a75094f1c445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f09d20db1b44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90f4a59f443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2fdf0036154b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88b6e4f38e4a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KARLGÅRD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KARLGÅRD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KARLGÅRD REGNSKAP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KARLGÅRD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KARLGÅRD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KARLGÅRD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1 210 552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237 175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197 545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123 291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637 111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KARLGÅRD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CASTRO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KARLGÅRD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Julian Karlgård, Idrettsveien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7072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929 772 113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KARLGÅRD REGNSKAP AS</a:t>
            </a:r>
          </a:p>
        </p:txBody>
      </p:sp>
    </p:spTree>
  </p:cSld>
  <p:clrMapOvr>
    <a:masterClrMapping xmlns:a="http://schemas.openxmlformats.org/drawingml/2006/main"/>
  </p:clrMapOvr>
</p:sld>
</file>