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4d4d6698c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c244ac85b4644"/>
  </p:sldMasterIdLst>
  <p:sldIdLst>
    <p:sldId xmlns:r="http://schemas.openxmlformats.org/officeDocument/2006/relationships" id="256" r:id="Rd288c4a3c63b40d0"/>
    <p:sldId xmlns:r="http://schemas.openxmlformats.org/officeDocument/2006/relationships" id="257" r:id="R73d51b1ba755421f"/>
    <p:sldId xmlns:r="http://schemas.openxmlformats.org/officeDocument/2006/relationships" id="258" r:id="Radc25be63a254dcb"/>
    <p:sldId xmlns:r="http://schemas.openxmlformats.org/officeDocument/2006/relationships" id="259" r:id="R0bd45d98a2d8418f"/>
    <p:sldId xmlns:r="http://schemas.openxmlformats.org/officeDocument/2006/relationships" id="260" r:id="R9ee6d51cb6ce42e6"/>
    <p:sldId xmlns:r="http://schemas.openxmlformats.org/officeDocument/2006/relationships" id="261" r:id="R4e7e9343bde54b43"/>
    <p:sldId xmlns:r="http://schemas.openxmlformats.org/officeDocument/2006/relationships" id="262" r:id="R4434a6be18ba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c244ac85b4644" /><Relationship Type="http://schemas.openxmlformats.org/officeDocument/2006/relationships/slide" Target="/ppt/slides/slide1.xml" Id="Rd288c4a3c63b40d0" /><Relationship Type="http://schemas.openxmlformats.org/officeDocument/2006/relationships/slide" Target="/ppt/slides/slide2.xml" Id="R73d51b1ba755421f" /><Relationship Type="http://schemas.openxmlformats.org/officeDocument/2006/relationships/slide" Target="/ppt/slides/slide3.xml" Id="Radc25be63a254dcb" /><Relationship Type="http://schemas.openxmlformats.org/officeDocument/2006/relationships/slide" Target="/ppt/slides/slide4.xml" Id="R0bd45d98a2d8418f" /><Relationship Type="http://schemas.openxmlformats.org/officeDocument/2006/relationships/slide" Target="/ppt/slides/slide5.xml" Id="R9ee6d51cb6ce42e6" /><Relationship Type="http://schemas.openxmlformats.org/officeDocument/2006/relationships/slide" Target="/ppt/slides/slide6.xml" Id="R4e7e9343bde54b43" /><Relationship Type="http://schemas.openxmlformats.org/officeDocument/2006/relationships/slide" Target="/ppt/slides/slide7.xml" Id="R4434a6be18ba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354d7fe02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d29b2ef245dc" /><Relationship Type="http://schemas.openxmlformats.org/officeDocument/2006/relationships/theme" Target="/ppt/slideMasters/theme/theme1.xml" Id="R2d09ccecda76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8d29b2ef2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67995a3a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b6b6a77d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1782ef9b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b2b36694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a70f5f6c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7a015731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ddf45670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