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ff09f8645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521db66e44089"/>
  </p:sldMasterIdLst>
  <p:sldIdLst>
    <p:sldId xmlns:r="http://schemas.openxmlformats.org/officeDocument/2006/relationships" id="256" r:id="R2299dee3cb5d4e2c"/>
    <p:sldId xmlns:r="http://schemas.openxmlformats.org/officeDocument/2006/relationships" id="257" r:id="Rdfac15f2e271402d"/>
    <p:sldId xmlns:r="http://schemas.openxmlformats.org/officeDocument/2006/relationships" id="258" r:id="Re03e92ac1f8e4e71"/>
    <p:sldId xmlns:r="http://schemas.openxmlformats.org/officeDocument/2006/relationships" id="259" r:id="R9c335754fd6f41a7"/>
    <p:sldId xmlns:r="http://schemas.openxmlformats.org/officeDocument/2006/relationships" id="260" r:id="R786069f7bb074ef0"/>
    <p:sldId xmlns:r="http://schemas.openxmlformats.org/officeDocument/2006/relationships" id="261" r:id="R2ec3b09d07df452a"/>
    <p:sldId xmlns:r="http://schemas.openxmlformats.org/officeDocument/2006/relationships" id="262" r:id="R1c0913b43b0447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521db66e44089" /><Relationship Type="http://schemas.openxmlformats.org/officeDocument/2006/relationships/slide" Target="/ppt/slides/slide1.xml" Id="R2299dee3cb5d4e2c" /><Relationship Type="http://schemas.openxmlformats.org/officeDocument/2006/relationships/slide" Target="/ppt/slides/slide2.xml" Id="Rdfac15f2e271402d" /><Relationship Type="http://schemas.openxmlformats.org/officeDocument/2006/relationships/slide" Target="/ppt/slides/slide3.xml" Id="Re03e92ac1f8e4e71" /><Relationship Type="http://schemas.openxmlformats.org/officeDocument/2006/relationships/slide" Target="/ppt/slides/slide4.xml" Id="R9c335754fd6f41a7" /><Relationship Type="http://schemas.openxmlformats.org/officeDocument/2006/relationships/slide" Target="/ppt/slides/slide5.xml" Id="R786069f7bb074ef0" /><Relationship Type="http://schemas.openxmlformats.org/officeDocument/2006/relationships/slide" Target="/ppt/slides/slide6.xml" Id="R2ec3b09d07df452a" /><Relationship Type="http://schemas.openxmlformats.org/officeDocument/2006/relationships/slide" Target="/ppt/slides/slide7.xml" Id="R1c0913b43b0447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4dd99b73e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61adf73c4ea6" /><Relationship Type="http://schemas.openxmlformats.org/officeDocument/2006/relationships/theme" Target="/ppt/slideMasters/theme/theme1.xml" Id="Ra2d23b579c63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861adf73c4e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14865eac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18f315ce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a3f82b002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b5a605c1642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e2f9b4e8d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42bd1fa0f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8be78aab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