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cee9a3cee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3c19368bf4582"/>
  </p:sldMasterIdLst>
  <p:sldIdLst>
    <p:sldId xmlns:r="http://schemas.openxmlformats.org/officeDocument/2006/relationships" id="256" r:id="R0036fc6f71564f03"/>
    <p:sldId xmlns:r="http://schemas.openxmlformats.org/officeDocument/2006/relationships" id="257" r:id="R74780d29e0fb4dd8"/>
    <p:sldId xmlns:r="http://schemas.openxmlformats.org/officeDocument/2006/relationships" id="258" r:id="R312cf89654d14dd1"/>
    <p:sldId xmlns:r="http://schemas.openxmlformats.org/officeDocument/2006/relationships" id="259" r:id="R93be3824f4914983"/>
    <p:sldId xmlns:r="http://schemas.openxmlformats.org/officeDocument/2006/relationships" id="260" r:id="R7493684348aa4a0b"/>
    <p:sldId xmlns:r="http://schemas.openxmlformats.org/officeDocument/2006/relationships" id="261" r:id="R0bdc2626c5bd4954"/>
    <p:sldId xmlns:r="http://schemas.openxmlformats.org/officeDocument/2006/relationships" id="262" r:id="R4dffc7e8920e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3c19368bf4582" /><Relationship Type="http://schemas.openxmlformats.org/officeDocument/2006/relationships/slide" Target="/ppt/slides/slide1.xml" Id="R0036fc6f71564f03" /><Relationship Type="http://schemas.openxmlformats.org/officeDocument/2006/relationships/slide" Target="/ppt/slides/slide2.xml" Id="R74780d29e0fb4dd8" /><Relationship Type="http://schemas.openxmlformats.org/officeDocument/2006/relationships/slide" Target="/ppt/slides/slide3.xml" Id="R312cf89654d14dd1" /><Relationship Type="http://schemas.openxmlformats.org/officeDocument/2006/relationships/slide" Target="/ppt/slides/slide4.xml" Id="R93be3824f4914983" /><Relationship Type="http://schemas.openxmlformats.org/officeDocument/2006/relationships/slide" Target="/ppt/slides/slide5.xml" Id="R7493684348aa4a0b" /><Relationship Type="http://schemas.openxmlformats.org/officeDocument/2006/relationships/slide" Target="/ppt/slides/slide6.xml" Id="R0bdc2626c5bd4954" /><Relationship Type="http://schemas.openxmlformats.org/officeDocument/2006/relationships/slide" Target="/ppt/slides/slide7.xml" Id="R4dffc7e8920e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f6be29d0f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8256a85b446f" /><Relationship Type="http://schemas.openxmlformats.org/officeDocument/2006/relationships/theme" Target="/ppt/slideMasters/theme/theme1.xml" Id="Rc671ff31e832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e8256a85b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6116fa032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c5850d75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c9e1e028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9d89b528e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0369bc8c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7475759d9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736ef074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