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65ba1b43b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88a66f7384b18"/>
  </p:sldMasterIdLst>
  <p:sldIdLst>
    <p:sldId xmlns:r="http://schemas.openxmlformats.org/officeDocument/2006/relationships" id="256" r:id="R4e2b8037af5246c5"/>
    <p:sldId xmlns:r="http://schemas.openxmlformats.org/officeDocument/2006/relationships" id="257" r:id="Rbca4bc9a732c4810"/>
    <p:sldId xmlns:r="http://schemas.openxmlformats.org/officeDocument/2006/relationships" id="258" r:id="R6b59748245a94ee7"/>
    <p:sldId xmlns:r="http://schemas.openxmlformats.org/officeDocument/2006/relationships" id="259" r:id="R2bc85f9a8e5141ed"/>
    <p:sldId xmlns:r="http://schemas.openxmlformats.org/officeDocument/2006/relationships" id="260" r:id="Ra1e75b2ed2f84332"/>
    <p:sldId xmlns:r="http://schemas.openxmlformats.org/officeDocument/2006/relationships" id="261" r:id="Rbaac857d7ff948f8"/>
    <p:sldId xmlns:r="http://schemas.openxmlformats.org/officeDocument/2006/relationships" id="262" r:id="R3b398a8a2651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88a66f7384b18" /><Relationship Type="http://schemas.openxmlformats.org/officeDocument/2006/relationships/slide" Target="/ppt/slides/slide1.xml" Id="R4e2b8037af5246c5" /><Relationship Type="http://schemas.openxmlformats.org/officeDocument/2006/relationships/slide" Target="/ppt/slides/slide2.xml" Id="Rbca4bc9a732c4810" /><Relationship Type="http://schemas.openxmlformats.org/officeDocument/2006/relationships/slide" Target="/ppt/slides/slide3.xml" Id="R6b59748245a94ee7" /><Relationship Type="http://schemas.openxmlformats.org/officeDocument/2006/relationships/slide" Target="/ppt/slides/slide4.xml" Id="R2bc85f9a8e5141ed" /><Relationship Type="http://schemas.openxmlformats.org/officeDocument/2006/relationships/slide" Target="/ppt/slides/slide5.xml" Id="Ra1e75b2ed2f84332" /><Relationship Type="http://schemas.openxmlformats.org/officeDocument/2006/relationships/slide" Target="/ppt/slides/slide6.xml" Id="Rbaac857d7ff948f8" /><Relationship Type="http://schemas.openxmlformats.org/officeDocument/2006/relationships/slide" Target="/ppt/slides/slide7.xml" Id="R3b398a8a2651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051cce393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4a753614499a" /><Relationship Type="http://schemas.openxmlformats.org/officeDocument/2006/relationships/theme" Target="/ppt/slideMasters/theme/theme1.xml" Id="R79d9ed7b4cd6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94a753614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ac5a477c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8b5958c4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7f031f33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115520a1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5b6431d2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0e2000be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b92c98e8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 TRANSPORT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HANS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1692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929 817 028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