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fca512c3e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1d13399bf42d3"/>
  </p:sldMasterIdLst>
  <p:sldIdLst>
    <p:sldId xmlns:r="http://schemas.openxmlformats.org/officeDocument/2006/relationships" id="256" r:id="R3a973c83eab64a9d"/>
    <p:sldId xmlns:r="http://schemas.openxmlformats.org/officeDocument/2006/relationships" id="257" r:id="Rb5904392d377414f"/>
    <p:sldId xmlns:r="http://schemas.openxmlformats.org/officeDocument/2006/relationships" id="258" r:id="R8e5dbd65960c4ada"/>
    <p:sldId xmlns:r="http://schemas.openxmlformats.org/officeDocument/2006/relationships" id="259" r:id="R1f47fac1afdd4aff"/>
    <p:sldId xmlns:r="http://schemas.openxmlformats.org/officeDocument/2006/relationships" id="260" r:id="R8b2eaad2d5134d64"/>
    <p:sldId xmlns:r="http://schemas.openxmlformats.org/officeDocument/2006/relationships" id="261" r:id="R3b17826defe147e6"/>
    <p:sldId xmlns:r="http://schemas.openxmlformats.org/officeDocument/2006/relationships" id="262" r:id="R03f730fa65d2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1d13399bf42d3" /><Relationship Type="http://schemas.openxmlformats.org/officeDocument/2006/relationships/slide" Target="/ppt/slides/slide1.xml" Id="R3a973c83eab64a9d" /><Relationship Type="http://schemas.openxmlformats.org/officeDocument/2006/relationships/slide" Target="/ppt/slides/slide2.xml" Id="Rb5904392d377414f" /><Relationship Type="http://schemas.openxmlformats.org/officeDocument/2006/relationships/slide" Target="/ppt/slides/slide3.xml" Id="R8e5dbd65960c4ada" /><Relationship Type="http://schemas.openxmlformats.org/officeDocument/2006/relationships/slide" Target="/ppt/slides/slide4.xml" Id="R1f47fac1afdd4aff" /><Relationship Type="http://schemas.openxmlformats.org/officeDocument/2006/relationships/slide" Target="/ppt/slides/slide5.xml" Id="R8b2eaad2d5134d64" /><Relationship Type="http://schemas.openxmlformats.org/officeDocument/2006/relationships/slide" Target="/ppt/slides/slide6.xml" Id="R3b17826defe147e6" /><Relationship Type="http://schemas.openxmlformats.org/officeDocument/2006/relationships/slide" Target="/ppt/slides/slide7.xml" Id="R03f730fa65d2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1aa041ee5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7c4749653410d" /><Relationship Type="http://schemas.openxmlformats.org/officeDocument/2006/relationships/theme" Target="/ppt/slideMasters/theme/theme1.xml" Id="Rc4a2a3291cbe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7c4749653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c93185b03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41b256ab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e08d9a2df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830120420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eff49891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6573f758f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10d49df2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 AS TUDOR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181 587 000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35 553 000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2 408 430 000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2 738 914 000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929 831 357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