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430743eb3b41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34764a306d4fce"/>
  </p:sldMasterIdLst>
  <p:sldIdLst>
    <p:sldId xmlns:r="http://schemas.openxmlformats.org/officeDocument/2006/relationships" id="256" r:id="R2e080565589a4759"/>
    <p:sldId xmlns:r="http://schemas.openxmlformats.org/officeDocument/2006/relationships" id="257" r:id="R5fc30fb36e404a69"/>
    <p:sldId xmlns:r="http://schemas.openxmlformats.org/officeDocument/2006/relationships" id="258" r:id="R1b88ca1492984377"/>
    <p:sldId xmlns:r="http://schemas.openxmlformats.org/officeDocument/2006/relationships" id="259" r:id="Rdecf4c738a374662"/>
    <p:sldId xmlns:r="http://schemas.openxmlformats.org/officeDocument/2006/relationships" id="260" r:id="R164fa0b90d074a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4764a306d4fce" /><Relationship Type="http://schemas.openxmlformats.org/officeDocument/2006/relationships/slide" Target="/ppt/slides/slide1.xml" Id="R2e080565589a4759" /><Relationship Type="http://schemas.openxmlformats.org/officeDocument/2006/relationships/slide" Target="/ppt/slides/slide2.xml" Id="R5fc30fb36e404a69" /><Relationship Type="http://schemas.openxmlformats.org/officeDocument/2006/relationships/slide" Target="/ppt/slides/slide3.xml" Id="R1b88ca1492984377" /><Relationship Type="http://schemas.openxmlformats.org/officeDocument/2006/relationships/slide" Target="/ppt/slides/slide4.xml" Id="Rdecf4c738a374662" /><Relationship Type="http://schemas.openxmlformats.org/officeDocument/2006/relationships/slide" Target="/ppt/slides/slide5.xml" Id="R164fa0b90d074a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35ca31e7543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7ed64375140c5" /><Relationship Type="http://schemas.openxmlformats.org/officeDocument/2006/relationships/theme" Target="/ppt/slideMasters/theme/theme1.xml" Id="Rc1cd5e07deba42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47ed64375140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6c414184d49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6140a381c4c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f3357634a40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0dd2b92d449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8ea55a9a344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TELEMARK FYLKESKOMMUNE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TELEMARK FYLKESKOMMUNE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929 882 989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FYLKESKOMMUNE</a:t>
            </a:r>
          </a:p>
        </p:txBody>
      </p:sp>
    </p:spTree>
  </p:cSld>
  <p:clrMapOvr>
    <a:masterClrMapping xmlns:a="http://schemas.openxmlformats.org/drawingml/2006/main"/>
  </p:clrMapOvr>
</p:sld>
</file>