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ca7e380ff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81ef96d47439e"/>
  </p:sldMasterIdLst>
  <p:sldIdLst>
    <p:sldId xmlns:r="http://schemas.openxmlformats.org/officeDocument/2006/relationships" id="256" r:id="Rf2f8302c8b964bc3"/>
    <p:sldId xmlns:r="http://schemas.openxmlformats.org/officeDocument/2006/relationships" id="257" r:id="R97041193734043bc"/>
    <p:sldId xmlns:r="http://schemas.openxmlformats.org/officeDocument/2006/relationships" id="258" r:id="R82f96416ef264558"/>
    <p:sldId xmlns:r="http://schemas.openxmlformats.org/officeDocument/2006/relationships" id="259" r:id="R19832850c0964d80"/>
    <p:sldId xmlns:r="http://schemas.openxmlformats.org/officeDocument/2006/relationships" id="260" r:id="Ref0a1e73d1b4447c"/>
    <p:sldId xmlns:r="http://schemas.openxmlformats.org/officeDocument/2006/relationships" id="261" r:id="R1f53ff377ec84b9f"/>
    <p:sldId xmlns:r="http://schemas.openxmlformats.org/officeDocument/2006/relationships" id="262" r:id="R23c49f8f0273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81ef96d47439e" /><Relationship Type="http://schemas.openxmlformats.org/officeDocument/2006/relationships/slide" Target="/ppt/slides/slide1.xml" Id="Rf2f8302c8b964bc3" /><Relationship Type="http://schemas.openxmlformats.org/officeDocument/2006/relationships/slide" Target="/ppt/slides/slide2.xml" Id="R97041193734043bc" /><Relationship Type="http://schemas.openxmlformats.org/officeDocument/2006/relationships/slide" Target="/ppt/slides/slide3.xml" Id="R82f96416ef264558" /><Relationship Type="http://schemas.openxmlformats.org/officeDocument/2006/relationships/slide" Target="/ppt/slides/slide4.xml" Id="R19832850c0964d80" /><Relationship Type="http://schemas.openxmlformats.org/officeDocument/2006/relationships/slide" Target="/ppt/slides/slide5.xml" Id="Ref0a1e73d1b4447c" /><Relationship Type="http://schemas.openxmlformats.org/officeDocument/2006/relationships/slide" Target="/ppt/slides/slide6.xml" Id="R1f53ff377ec84b9f" /><Relationship Type="http://schemas.openxmlformats.org/officeDocument/2006/relationships/slide" Target="/ppt/slides/slide7.xml" Id="R23c49f8f0273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f7b77714a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0a4dc0a9f4677" /><Relationship Type="http://schemas.openxmlformats.org/officeDocument/2006/relationships/theme" Target="/ppt/slideMasters/theme/theme1.xml" Id="Re45a965a260c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0a4dc0a9f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81bd9a9d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a2b5dcc85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1ab803b56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ca5cd400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7e0e0c903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75391a574c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e3a83291d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BERGSVIK INVEST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2 906 774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SOLDAL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Lokketodalen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BERGSVIK INVEST AS</a:t>
            </a:r>
          </a:p>
        </p:txBody>
      </p:sp>
    </p:spTree>
  </p:cSld>
  <p:clrMapOvr>
    <a:masterClrMapping xmlns:a="http://schemas.openxmlformats.org/drawingml/2006/main"/>
  </p:clrMapOvr>
</p:sld>
</file>