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06a192cf3b4e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64b0e70462407c"/>
  </p:sldMasterIdLst>
  <p:sldIdLst>
    <p:sldId xmlns:r="http://schemas.openxmlformats.org/officeDocument/2006/relationships" id="256" r:id="Rc4357e8065d046a5"/>
    <p:sldId xmlns:r="http://schemas.openxmlformats.org/officeDocument/2006/relationships" id="257" r:id="Rb4e0b01e83f04620"/>
    <p:sldId xmlns:r="http://schemas.openxmlformats.org/officeDocument/2006/relationships" id="258" r:id="R80e2f225f4104302"/>
    <p:sldId xmlns:r="http://schemas.openxmlformats.org/officeDocument/2006/relationships" id="259" r:id="Ra491c3f12cbe40c3"/>
    <p:sldId xmlns:r="http://schemas.openxmlformats.org/officeDocument/2006/relationships" id="260" r:id="R5eba024928e54b48"/>
    <p:sldId xmlns:r="http://schemas.openxmlformats.org/officeDocument/2006/relationships" id="261" r:id="R30fa25a40b304738"/>
    <p:sldId xmlns:r="http://schemas.openxmlformats.org/officeDocument/2006/relationships" id="262" r:id="Rce86fc99991a4e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4b0e70462407c" /><Relationship Type="http://schemas.openxmlformats.org/officeDocument/2006/relationships/slide" Target="/ppt/slides/slide1.xml" Id="Rc4357e8065d046a5" /><Relationship Type="http://schemas.openxmlformats.org/officeDocument/2006/relationships/slide" Target="/ppt/slides/slide2.xml" Id="Rb4e0b01e83f04620" /><Relationship Type="http://schemas.openxmlformats.org/officeDocument/2006/relationships/slide" Target="/ppt/slides/slide3.xml" Id="R80e2f225f4104302" /><Relationship Type="http://schemas.openxmlformats.org/officeDocument/2006/relationships/slide" Target="/ppt/slides/slide4.xml" Id="Ra491c3f12cbe40c3" /><Relationship Type="http://schemas.openxmlformats.org/officeDocument/2006/relationships/slide" Target="/ppt/slides/slide5.xml" Id="R5eba024928e54b48" /><Relationship Type="http://schemas.openxmlformats.org/officeDocument/2006/relationships/slide" Target="/ppt/slides/slide6.xml" Id="R30fa25a40b304738" /><Relationship Type="http://schemas.openxmlformats.org/officeDocument/2006/relationships/slide" Target="/ppt/slides/slide7.xml" Id="Rce86fc99991a4e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92477a61e54d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8b80263354ab4" /><Relationship Type="http://schemas.openxmlformats.org/officeDocument/2006/relationships/theme" Target="/ppt/slideMasters/theme/theme1.xml" Id="Rf02e6e14f0a347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68b8026335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64e37409940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3fe95228c4a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6d73b16fa4c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5274f28c146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09a6829594d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8b56487ea4a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f69c4c7cf40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Fenstad Regnskapskontor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Fenstad Regnskapskontor A/S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14 912 517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1 532 327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1 246 272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1 488 033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5 743 867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BRUHOLT ROLF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RUDOLFSEN GEIR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Droggetoppen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63912900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929 983 122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