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0a6eff39b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1a9f44a452450f"/>
  </p:sldMasterIdLst>
  <p:sldIdLst>
    <p:sldId xmlns:r="http://schemas.openxmlformats.org/officeDocument/2006/relationships" id="256" r:id="R9176d7c1d4b346f0"/>
    <p:sldId xmlns:r="http://schemas.openxmlformats.org/officeDocument/2006/relationships" id="257" r:id="Rba034756a2284c2f"/>
    <p:sldId xmlns:r="http://schemas.openxmlformats.org/officeDocument/2006/relationships" id="258" r:id="R54693a6d19714b6c"/>
    <p:sldId xmlns:r="http://schemas.openxmlformats.org/officeDocument/2006/relationships" id="259" r:id="Re992d51c4ffa4fe5"/>
    <p:sldId xmlns:r="http://schemas.openxmlformats.org/officeDocument/2006/relationships" id="260" r:id="Re99c1ec46fc4452f"/>
    <p:sldId xmlns:r="http://schemas.openxmlformats.org/officeDocument/2006/relationships" id="261" r:id="R6424bd72bb5e41c1"/>
    <p:sldId xmlns:r="http://schemas.openxmlformats.org/officeDocument/2006/relationships" id="262" r:id="R4b9d099f24d8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a9f44a452450f" /><Relationship Type="http://schemas.openxmlformats.org/officeDocument/2006/relationships/slide" Target="/ppt/slides/slide1.xml" Id="R9176d7c1d4b346f0" /><Relationship Type="http://schemas.openxmlformats.org/officeDocument/2006/relationships/slide" Target="/ppt/slides/slide2.xml" Id="Rba034756a2284c2f" /><Relationship Type="http://schemas.openxmlformats.org/officeDocument/2006/relationships/slide" Target="/ppt/slides/slide3.xml" Id="R54693a6d19714b6c" /><Relationship Type="http://schemas.openxmlformats.org/officeDocument/2006/relationships/slide" Target="/ppt/slides/slide4.xml" Id="Re992d51c4ffa4fe5" /><Relationship Type="http://schemas.openxmlformats.org/officeDocument/2006/relationships/slide" Target="/ppt/slides/slide5.xml" Id="Re99c1ec46fc4452f" /><Relationship Type="http://schemas.openxmlformats.org/officeDocument/2006/relationships/slide" Target="/ppt/slides/slide6.xml" Id="R6424bd72bb5e41c1" /><Relationship Type="http://schemas.openxmlformats.org/officeDocument/2006/relationships/slide" Target="/ppt/slides/slide7.xml" Id="R4b9d099f24d8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4cd42f7da43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d48270aaa46b6" /><Relationship Type="http://schemas.openxmlformats.org/officeDocument/2006/relationships/theme" Target="/ppt/slideMasters/theme/theme1.xml" Id="R40111dd7dcb7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d48270aaa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deee94c27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c6d78a765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6872f3c064c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8befa45e8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122a7fc574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b3b7820944a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96bca52b5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19 517 677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24 430 616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SKJEVLING RANDI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 MATSENTER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929 986 148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