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67b86236be4b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8ec2442d394109"/>
  </p:sldMasterIdLst>
  <p:sldIdLst>
    <p:sldId xmlns:r="http://schemas.openxmlformats.org/officeDocument/2006/relationships" id="256" r:id="R771a0895ed164b6f"/>
    <p:sldId xmlns:r="http://schemas.openxmlformats.org/officeDocument/2006/relationships" id="257" r:id="R37f0c47d49b44c20"/>
    <p:sldId xmlns:r="http://schemas.openxmlformats.org/officeDocument/2006/relationships" id="258" r:id="R0bb5f7f099264a9d"/>
    <p:sldId xmlns:r="http://schemas.openxmlformats.org/officeDocument/2006/relationships" id="259" r:id="R382ababb10af4a5c"/>
    <p:sldId xmlns:r="http://schemas.openxmlformats.org/officeDocument/2006/relationships" id="260" r:id="Rbfab73e918b0477c"/>
    <p:sldId xmlns:r="http://schemas.openxmlformats.org/officeDocument/2006/relationships" id="261" r:id="R27233d8d2e454e73"/>
    <p:sldId xmlns:r="http://schemas.openxmlformats.org/officeDocument/2006/relationships" id="262" r:id="R85d692e0ac1e4d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8ec2442d394109" /><Relationship Type="http://schemas.openxmlformats.org/officeDocument/2006/relationships/slide" Target="/ppt/slides/slide1.xml" Id="R771a0895ed164b6f" /><Relationship Type="http://schemas.openxmlformats.org/officeDocument/2006/relationships/slide" Target="/ppt/slides/slide2.xml" Id="R37f0c47d49b44c20" /><Relationship Type="http://schemas.openxmlformats.org/officeDocument/2006/relationships/slide" Target="/ppt/slides/slide3.xml" Id="R0bb5f7f099264a9d" /><Relationship Type="http://schemas.openxmlformats.org/officeDocument/2006/relationships/slide" Target="/ppt/slides/slide4.xml" Id="R382ababb10af4a5c" /><Relationship Type="http://schemas.openxmlformats.org/officeDocument/2006/relationships/slide" Target="/ppt/slides/slide5.xml" Id="Rbfab73e918b0477c" /><Relationship Type="http://schemas.openxmlformats.org/officeDocument/2006/relationships/slide" Target="/ppt/slides/slide6.xml" Id="R27233d8d2e454e73" /><Relationship Type="http://schemas.openxmlformats.org/officeDocument/2006/relationships/slide" Target="/ppt/slides/slide7.xml" Id="R85d692e0ac1e4d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ac2ec8027b42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f1927387f4664" /><Relationship Type="http://schemas.openxmlformats.org/officeDocument/2006/relationships/theme" Target="/ppt/slideMasters/theme/theme1.xml" Id="Reea28e082ad84c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9f1927387f46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968bf78cf4c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363558d554c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16fdc2a8443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6a7a3a8044a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8037aec4f4f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bd0c6e3b84e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95bb2420545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RESPIRARE ACCOUNTING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ACCOUNTING STAVANGER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25 074 050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7 021 341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5 482 502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11 579 924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CONSULTING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930 047 198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STAVANGER AS</a:t>
            </a:r>
          </a:p>
        </p:txBody>
      </p:sp>
    </p:spTree>
  </p:cSld>
  <p:clrMapOvr>
    <a:masterClrMapping xmlns:a="http://schemas.openxmlformats.org/drawingml/2006/main"/>
  </p:clrMapOvr>
</p:sld>
</file>