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0534fe053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19f6eb1bb4af0"/>
  </p:sldMasterIdLst>
  <p:sldIdLst>
    <p:sldId xmlns:r="http://schemas.openxmlformats.org/officeDocument/2006/relationships" id="256" r:id="R8643be6ea1904706"/>
    <p:sldId xmlns:r="http://schemas.openxmlformats.org/officeDocument/2006/relationships" id="257" r:id="R45af8e416e644bbf"/>
    <p:sldId xmlns:r="http://schemas.openxmlformats.org/officeDocument/2006/relationships" id="258" r:id="R2c9a23dabc3c45a7"/>
    <p:sldId xmlns:r="http://schemas.openxmlformats.org/officeDocument/2006/relationships" id="259" r:id="Rd23f9402c2764a97"/>
    <p:sldId xmlns:r="http://schemas.openxmlformats.org/officeDocument/2006/relationships" id="260" r:id="Re4f69809527f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19f6eb1bb4af0" /><Relationship Type="http://schemas.openxmlformats.org/officeDocument/2006/relationships/slide" Target="/ppt/slides/slide1.xml" Id="R8643be6ea1904706" /><Relationship Type="http://schemas.openxmlformats.org/officeDocument/2006/relationships/slide" Target="/ppt/slides/slide2.xml" Id="R45af8e416e644bbf" /><Relationship Type="http://schemas.openxmlformats.org/officeDocument/2006/relationships/slide" Target="/ppt/slides/slide3.xml" Id="R2c9a23dabc3c45a7" /><Relationship Type="http://schemas.openxmlformats.org/officeDocument/2006/relationships/slide" Target="/ppt/slides/slide4.xml" Id="Rd23f9402c2764a97" /><Relationship Type="http://schemas.openxmlformats.org/officeDocument/2006/relationships/slide" Target="/ppt/slides/slide5.xml" Id="Re4f69809527f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72ed894fb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af02bd80c4e7a" /><Relationship Type="http://schemas.openxmlformats.org/officeDocument/2006/relationships/theme" Target="/ppt/slideMasters/theme/theme1.xml" Id="Rf329fddb0ee7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af02bd80c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0f3c966d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78942504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ea0003f9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2a5f3f8b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e9ef2672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