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7cff833a16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2f447ece6421b"/>
  </p:sldMasterIdLst>
  <p:sldIdLst>
    <p:sldId xmlns:r="http://schemas.openxmlformats.org/officeDocument/2006/relationships" id="256" r:id="R0fd9513494794513"/>
    <p:sldId xmlns:r="http://schemas.openxmlformats.org/officeDocument/2006/relationships" id="257" r:id="Rccfe84191b94498a"/>
    <p:sldId xmlns:r="http://schemas.openxmlformats.org/officeDocument/2006/relationships" id="258" r:id="R5e0f1032dd7846d2"/>
    <p:sldId xmlns:r="http://schemas.openxmlformats.org/officeDocument/2006/relationships" id="259" r:id="R6b999f16a2ad432c"/>
    <p:sldId xmlns:r="http://schemas.openxmlformats.org/officeDocument/2006/relationships" id="260" r:id="Ra0311361849c43db"/>
    <p:sldId xmlns:r="http://schemas.openxmlformats.org/officeDocument/2006/relationships" id="261" r:id="R917bfed8a4ba4a23"/>
    <p:sldId xmlns:r="http://schemas.openxmlformats.org/officeDocument/2006/relationships" id="262" r:id="R2b881c8e8f6045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2f447ece6421b" /><Relationship Type="http://schemas.openxmlformats.org/officeDocument/2006/relationships/slide" Target="/ppt/slides/slide1.xml" Id="R0fd9513494794513" /><Relationship Type="http://schemas.openxmlformats.org/officeDocument/2006/relationships/slide" Target="/ppt/slides/slide2.xml" Id="Rccfe84191b94498a" /><Relationship Type="http://schemas.openxmlformats.org/officeDocument/2006/relationships/slide" Target="/ppt/slides/slide3.xml" Id="R5e0f1032dd7846d2" /><Relationship Type="http://schemas.openxmlformats.org/officeDocument/2006/relationships/slide" Target="/ppt/slides/slide4.xml" Id="R6b999f16a2ad432c" /><Relationship Type="http://schemas.openxmlformats.org/officeDocument/2006/relationships/slide" Target="/ppt/slides/slide5.xml" Id="Ra0311361849c43db" /><Relationship Type="http://schemas.openxmlformats.org/officeDocument/2006/relationships/slide" Target="/ppt/slides/slide6.xml" Id="R917bfed8a4ba4a23" /><Relationship Type="http://schemas.openxmlformats.org/officeDocument/2006/relationships/slide" Target="/ppt/slides/slide7.xml" Id="R2b881c8e8f6045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2043a15f324a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108a781514ef5" /><Relationship Type="http://schemas.openxmlformats.org/officeDocument/2006/relationships/theme" Target="/ppt/slideMasters/theme/theme1.xml" Id="Rdc02d73564db44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108a781514e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4141d3765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8bb60421f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f181249e546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a1738f248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69931c69941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a2953165641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d3343545547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22 111 137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6 451 234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5 299 549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11 425 339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AS</a:t>
            </a:r>
          </a:p>
        </p:txBody>
      </p:sp>
    </p:spTree>
  </p:cSld>
  <p:clrMapOvr>
    <a:masterClrMapping xmlns:a="http://schemas.openxmlformats.org/drawingml/2006/main"/>
  </p:clrMapOvr>
</p:sld>
</file>