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e0e16ce66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7c2170e0f4721"/>
  </p:sldMasterIdLst>
  <p:sldIdLst>
    <p:sldId xmlns:r="http://schemas.openxmlformats.org/officeDocument/2006/relationships" id="256" r:id="Rde6fdd0e30294ea5"/>
    <p:sldId xmlns:r="http://schemas.openxmlformats.org/officeDocument/2006/relationships" id="257" r:id="R2b787a9f496642a5"/>
    <p:sldId xmlns:r="http://schemas.openxmlformats.org/officeDocument/2006/relationships" id="258" r:id="R4b7328ffb30d41bb"/>
    <p:sldId xmlns:r="http://schemas.openxmlformats.org/officeDocument/2006/relationships" id="259" r:id="R58ac6c7c76f440c5"/>
    <p:sldId xmlns:r="http://schemas.openxmlformats.org/officeDocument/2006/relationships" id="260" r:id="Rbaecf9321e6645e8"/>
    <p:sldId xmlns:r="http://schemas.openxmlformats.org/officeDocument/2006/relationships" id="261" r:id="R62acc2a42ed34664"/>
    <p:sldId xmlns:r="http://schemas.openxmlformats.org/officeDocument/2006/relationships" id="262" r:id="R15d8668d91c241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7c2170e0f4721" /><Relationship Type="http://schemas.openxmlformats.org/officeDocument/2006/relationships/slide" Target="/ppt/slides/slide1.xml" Id="Rde6fdd0e30294ea5" /><Relationship Type="http://schemas.openxmlformats.org/officeDocument/2006/relationships/slide" Target="/ppt/slides/slide2.xml" Id="R2b787a9f496642a5" /><Relationship Type="http://schemas.openxmlformats.org/officeDocument/2006/relationships/slide" Target="/ppt/slides/slide3.xml" Id="R4b7328ffb30d41bb" /><Relationship Type="http://schemas.openxmlformats.org/officeDocument/2006/relationships/slide" Target="/ppt/slides/slide4.xml" Id="R58ac6c7c76f440c5" /><Relationship Type="http://schemas.openxmlformats.org/officeDocument/2006/relationships/slide" Target="/ppt/slides/slide5.xml" Id="Rbaecf9321e6645e8" /><Relationship Type="http://schemas.openxmlformats.org/officeDocument/2006/relationships/slide" Target="/ppt/slides/slide6.xml" Id="R62acc2a42ed34664" /><Relationship Type="http://schemas.openxmlformats.org/officeDocument/2006/relationships/slide" Target="/ppt/slides/slide7.xml" Id="R15d8668d91c241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c9a79a53449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77fe8498040bb" /><Relationship Type="http://schemas.openxmlformats.org/officeDocument/2006/relationships/theme" Target="/ppt/slideMasters/theme/theme1.xml" Id="Rc49578afb27a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d77fe8498040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b8119509a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42a5879324d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7b8b5572b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ffd8ae26e41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8fbef52c64c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001290ec241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4b54acc31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224 286 514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930 070 645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