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d13cc276e24a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5f33073a9c426b"/>
  </p:sldMasterIdLst>
  <p:sldIdLst>
    <p:sldId xmlns:r="http://schemas.openxmlformats.org/officeDocument/2006/relationships" id="256" r:id="R281e76739aed43a4"/>
    <p:sldId xmlns:r="http://schemas.openxmlformats.org/officeDocument/2006/relationships" id="257" r:id="R2a3293ec4d354e84"/>
    <p:sldId xmlns:r="http://schemas.openxmlformats.org/officeDocument/2006/relationships" id="258" r:id="R3b3acf61590a41b2"/>
    <p:sldId xmlns:r="http://schemas.openxmlformats.org/officeDocument/2006/relationships" id="259" r:id="R24320a7c0a424353"/>
    <p:sldId xmlns:r="http://schemas.openxmlformats.org/officeDocument/2006/relationships" id="260" r:id="R34f524667a6b4aa6"/>
    <p:sldId xmlns:r="http://schemas.openxmlformats.org/officeDocument/2006/relationships" id="261" r:id="R0070f782c9a647b6"/>
    <p:sldId xmlns:r="http://schemas.openxmlformats.org/officeDocument/2006/relationships" id="262" r:id="Rcb2a3e14c66147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5f33073a9c426b" /><Relationship Type="http://schemas.openxmlformats.org/officeDocument/2006/relationships/slide" Target="/ppt/slides/slide1.xml" Id="R281e76739aed43a4" /><Relationship Type="http://schemas.openxmlformats.org/officeDocument/2006/relationships/slide" Target="/ppt/slides/slide2.xml" Id="R2a3293ec4d354e84" /><Relationship Type="http://schemas.openxmlformats.org/officeDocument/2006/relationships/slide" Target="/ppt/slides/slide3.xml" Id="R3b3acf61590a41b2" /><Relationship Type="http://schemas.openxmlformats.org/officeDocument/2006/relationships/slide" Target="/ppt/slides/slide4.xml" Id="R24320a7c0a424353" /><Relationship Type="http://schemas.openxmlformats.org/officeDocument/2006/relationships/slide" Target="/ppt/slides/slide5.xml" Id="R34f524667a6b4aa6" /><Relationship Type="http://schemas.openxmlformats.org/officeDocument/2006/relationships/slide" Target="/ppt/slides/slide6.xml" Id="R0070f782c9a647b6" /><Relationship Type="http://schemas.openxmlformats.org/officeDocument/2006/relationships/slide" Target="/ppt/slides/slide7.xml" Id="Rcb2a3e14c66147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6404a68a2544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83cc6af7d4526" /><Relationship Type="http://schemas.openxmlformats.org/officeDocument/2006/relationships/theme" Target="/ppt/slideMasters/theme/theme1.xml" Id="R7ff4768691e447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d83cc6af7d45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2bf9262b74a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e96f2e10945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fbec0897642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855bc5e454d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bb7ccf4c94a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886ecbee24a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8df7097fd4f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TJEMSLAND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TJEMSLAND REVISJON &amp; RÅDGIVNING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11 137 815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926 158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708 687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2 338 759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3 819 325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KRISTIAN MARTINSEN TJEMSLAND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KRISTIAN TJEMSLAND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Solakrossvegen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930 216 976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