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51a53970ae48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36bd1a50d34c5c"/>
  </p:sldMasterIdLst>
  <p:sldIdLst>
    <p:sldId xmlns:r="http://schemas.openxmlformats.org/officeDocument/2006/relationships" id="256" r:id="R9080ec478f6c4876"/>
    <p:sldId xmlns:r="http://schemas.openxmlformats.org/officeDocument/2006/relationships" id="257" r:id="R08c53c26f02045bc"/>
    <p:sldId xmlns:r="http://schemas.openxmlformats.org/officeDocument/2006/relationships" id="258" r:id="Rc805e9ae308342bc"/>
    <p:sldId xmlns:r="http://schemas.openxmlformats.org/officeDocument/2006/relationships" id="259" r:id="R38fada8caa99400c"/>
    <p:sldId xmlns:r="http://schemas.openxmlformats.org/officeDocument/2006/relationships" id="260" r:id="R01cce4cc3c7b412c"/>
    <p:sldId xmlns:r="http://schemas.openxmlformats.org/officeDocument/2006/relationships" id="261" r:id="Re293ca9176b54200"/>
    <p:sldId xmlns:r="http://schemas.openxmlformats.org/officeDocument/2006/relationships" id="262" r:id="R6c8e2e5c000745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36bd1a50d34c5c" /><Relationship Type="http://schemas.openxmlformats.org/officeDocument/2006/relationships/slide" Target="/ppt/slides/slide1.xml" Id="R9080ec478f6c4876" /><Relationship Type="http://schemas.openxmlformats.org/officeDocument/2006/relationships/slide" Target="/ppt/slides/slide2.xml" Id="R08c53c26f02045bc" /><Relationship Type="http://schemas.openxmlformats.org/officeDocument/2006/relationships/slide" Target="/ppt/slides/slide3.xml" Id="Rc805e9ae308342bc" /><Relationship Type="http://schemas.openxmlformats.org/officeDocument/2006/relationships/slide" Target="/ppt/slides/slide4.xml" Id="R38fada8caa99400c" /><Relationship Type="http://schemas.openxmlformats.org/officeDocument/2006/relationships/slide" Target="/ppt/slides/slide5.xml" Id="R01cce4cc3c7b412c" /><Relationship Type="http://schemas.openxmlformats.org/officeDocument/2006/relationships/slide" Target="/ppt/slides/slide6.xml" Id="Re293ca9176b54200" /><Relationship Type="http://schemas.openxmlformats.org/officeDocument/2006/relationships/slide" Target="/ppt/slides/slide7.xml" Id="R6c8e2e5c000745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5934fab5d54c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5d0f838fb4106" /><Relationship Type="http://schemas.openxmlformats.org/officeDocument/2006/relationships/theme" Target="/ppt/slideMasters/theme/theme1.xml" Id="R6587224d052f45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05d0f838fb41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adfcb21404f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f1f8cc8844c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4c6f4bc964d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9b146b2f14e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8fb8c021246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12425035743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0ca475b4641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SST DEVELOPMENT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SST DEVELOPMENT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1 474 280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1 421 921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1 141 795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1 551 752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2 370 503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SELLÆG TYSLAND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Sverre Sellæg Tysland, P. T. Mallings vei 48E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930 221 872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