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09d4c628c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28f78fe814177"/>
  </p:sldMasterIdLst>
  <p:sldIdLst>
    <p:sldId xmlns:r="http://schemas.openxmlformats.org/officeDocument/2006/relationships" id="256" r:id="Rc388cc4ecd654fcf"/>
    <p:sldId xmlns:r="http://schemas.openxmlformats.org/officeDocument/2006/relationships" id="257" r:id="R174799d205ce4c82"/>
    <p:sldId xmlns:r="http://schemas.openxmlformats.org/officeDocument/2006/relationships" id="258" r:id="Re71078ac063d4291"/>
    <p:sldId xmlns:r="http://schemas.openxmlformats.org/officeDocument/2006/relationships" id="259" r:id="R27e6c36ff6b644c8"/>
    <p:sldId xmlns:r="http://schemas.openxmlformats.org/officeDocument/2006/relationships" id="260" r:id="Rcc153375cba64590"/>
    <p:sldId xmlns:r="http://schemas.openxmlformats.org/officeDocument/2006/relationships" id="261" r:id="R81e75cedb60f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28f78fe814177" /><Relationship Type="http://schemas.openxmlformats.org/officeDocument/2006/relationships/slide" Target="/ppt/slides/slide1.xml" Id="Rc388cc4ecd654fcf" /><Relationship Type="http://schemas.openxmlformats.org/officeDocument/2006/relationships/slide" Target="/ppt/slides/slide2.xml" Id="R174799d205ce4c82" /><Relationship Type="http://schemas.openxmlformats.org/officeDocument/2006/relationships/slide" Target="/ppt/slides/slide3.xml" Id="Re71078ac063d4291" /><Relationship Type="http://schemas.openxmlformats.org/officeDocument/2006/relationships/slide" Target="/ppt/slides/slide4.xml" Id="R27e6c36ff6b644c8" /><Relationship Type="http://schemas.openxmlformats.org/officeDocument/2006/relationships/slide" Target="/ppt/slides/slide5.xml" Id="Rcc153375cba64590" /><Relationship Type="http://schemas.openxmlformats.org/officeDocument/2006/relationships/slide" Target="/ppt/slides/slide6.xml" Id="R81e75cedb60f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ce4ed2979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0e0d83aa4947" /><Relationship Type="http://schemas.openxmlformats.org/officeDocument/2006/relationships/theme" Target="/ppt/slideMasters/theme/theme1.xml" Id="Rbb8c45648782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b0e0d83aa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5b292607c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6f42210a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58919603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6bf0de6e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00f2a7bd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d9c0af9b3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