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17b8207dd42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d5681c12304d80"/>
  </p:sldMasterIdLst>
  <p:sldIdLst>
    <p:sldId xmlns:r="http://schemas.openxmlformats.org/officeDocument/2006/relationships" id="256" r:id="R979e26ffa16a453d"/>
    <p:sldId xmlns:r="http://schemas.openxmlformats.org/officeDocument/2006/relationships" id="257" r:id="Red08cbfaec804115"/>
    <p:sldId xmlns:r="http://schemas.openxmlformats.org/officeDocument/2006/relationships" id="258" r:id="R035f0b7d3c6545ba"/>
    <p:sldId xmlns:r="http://schemas.openxmlformats.org/officeDocument/2006/relationships" id="259" r:id="R0bc957bc63a246aa"/>
    <p:sldId xmlns:r="http://schemas.openxmlformats.org/officeDocument/2006/relationships" id="260" r:id="R7da41b2d90484b7b"/>
    <p:sldId xmlns:r="http://schemas.openxmlformats.org/officeDocument/2006/relationships" id="261" r:id="R7689a81d93894e8f"/>
    <p:sldId xmlns:r="http://schemas.openxmlformats.org/officeDocument/2006/relationships" id="262" r:id="Rf6974d14722a4b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5681c12304d80" /><Relationship Type="http://schemas.openxmlformats.org/officeDocument/2006/relationships/slide" Target="/ppt/slides/slide1.xml" Id="R979e26ffa16a453d" /><Relationship Type="http://schemas.openxmlformats.org/officeDocument/2006/relationships/slide" Target="/ppt/slides/slide2.xml" Id="Red08cbfaec804115" /><Relationship Type="http://schemas.openxmlformats.org/officeDocument/2006/relationships/slide" Target="/ppt/slides/slide3.xml" Id="R035f0b7d3c6545ba" /><Relationship Type="http://schemas.openxmlformats.org/officeDocument/2006/relationships/slide" Target="/ppt/slides/slide4.xml" Id="R0bc957bc63a246aa" /><Relationship Type="http://schemas.openxmlformats.org/officeDocument/2006/relationships/slide" Target="/ppt/slides/slide5.xml" Id="R7da41b2d90484b7b" /><Relationship Type="http://schemas.openxmlformats.org/officeDocument/2006/relationships/slide" Target="/ppt/slides/slide6.xml" Id="R7689a81d93894e8f" /><Relationship Type="http://schemas.openxmlformats.org/officeDocument/2006/relationships/slide" Target="/ppt/slides/slide7.xml" Id="Rf6974d14722a4b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5790be03a4d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b910e2a564471" /><Relationship Type="http://schemas.openxmlformats.org/officeDocument/2006/relationships/theme" Target="/ppt/slideMasters/theme/theme1.xml" Id="Rbfc07008df364d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b910e2a56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607510ecc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47aadd3ca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c379cbdfa43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33ded8263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804241a9744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3529f80ec48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61e4bdf56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INTELLI SERVICES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9 389 076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16 629 018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ODD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930 319 821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