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67da14d7f4b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45b4c300334bf6"/>
  </p:sldMasterIdLst>
  <p:sldIdLst>
    <p:sldId xmlns:r="http://schemas.openxmlformats.org/officeDocument/2006/relationships" id="256" r:id="R5aa74d6a34014b29"/>
    <p:sldId xmlns:r="http://schemas.openxmlformats.org/officeDocument/2006/relationships" id="257" r:id="R7905bcb58b284c9b"/>
    <p:sldId xmlns:r="http://schemas.openxmlformats.org/officeDocument/2006/relationships" id="258" r:id="R447dd790ff724b17"/>
    <p:sldId xmlns:r="http://schemas.openxmlformats.org/officeDocument/2006/relationships" id="259" r:id="R1b2054f3f3ca4f28"/>
    <p:sldId xmlns:r="http://schemas.openxmlformats.org/officeDocument/2006/relationships" id="260" r:id="Re99ccf6a806344cb"/>
    <p:sldId xmlns:r="http://schemas.openxmlformats.org/officeDocument/2006/relationships" id="261" r:id="Rc0ae604a7bb44fae"/>
    <p:sldId xmlns:r="http://schemas.openxmlformats.org/officeDocument/2006/relationships" id="262" r:id="Rb8ab66b7366649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5b4c300334bf6" /><Relationship Type="http://schemas.openxmlformats.org/officeDocument/2006/relationships/slide" Target="/ppt/slides/slide1.xml" Id="R5aa74d6a34014b29" /><Relationship Type="http://schemas.openxmlformats.org/officeDocument/2006/relationships/slide" Target="/ppt/slides/slide2.xml" Id="R7905bcb58b284c9b" /><Relationship Type="http://schemas.openxmlformats.org/officeDocument/2006/relationships/slide" Target="/ppt/slides/slide3.xml" Id="R447dd790ff724b17" /><Relationship Type="http://schemas.openxmlformats.org/officeDocument/2006/relationships/slide" Target="/ppt/slides/slide4.xml" Id="R1b2054f3f3ca4f28" /><Relationship Type="http://schemas.openxmlformats.org/officeDocument/2006/relationships/slide" Target="/ppt/slides/slide5.xml" Id="Re99ccf6a806344cb" /><Relationship Type="http://schemas.openxmlformats.org/officeDocument/2006/relationships/slide" Target="/ppt/slides/slide6.xml" Id="Rc0ae604a7bb44fae" /><Relationship Type="http://schemas.openxmlformats.org/officeDocument/2006/relationships/slide" Target="/ppt/slides/slide7.xml" Id="Rb8ab66b7366649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511c5eb6a4f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766fc6de844a3" /><Relationship Type="http://schemas.openxmlformats.org/officeDocument/2006/relationships/theme" Target="/ppt/slideMasters/theme/theme1.xml" Id="R0fa818a3828f45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d766fc6de844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351f2b7624a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4be1ae61045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dfdcb36104f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41902501c44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ebf7de7864f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aebbdd5c244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14f8a9e1d4f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SKARSBØ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SKARSBØ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90 753 544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13 088 580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84 977 221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96 386 807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SKARSBØ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Håsundvegen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15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930 344 370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